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97" autoAdjust="0"/>
    <p:restoredTop sz="94660"/>
  </p:normalViewPr>
  <p:slideViewPr>
    <p:cSldViewPr>
      <p:cViewPr>
        <p:scale>
          <a:sx n="70" d="100"/>
          <a:sy n="70" d="100"/>
        </p:scale>
        <p:origin x="-124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B114FC-B9A7-4DB7-809C-2782AAC88D58}" type="doc">
      <dgm:prSet loTypeId="urn:microsoft.com/office/officeart/2005/8/layout/default#1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4ACC03E5-5E64-458D-9508-69995B47075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4800" dirty="0" smtClean="0">
              <a:solidFill>
                <a:schemeClr val="tx1"/>
              </a:solidFill>
            </a:rPr>
            <a:t>Внутренние</a:t>
          </a:r>
        </a:p>
        <a:p>
          <a:pPr>
            <a:spcAft>
              <a:spcPts val="0"/>
            </a:spcAft>
          </a:pPr>
          <a:r>
            <a:rPr lang="ru-RU" sz="3200" dirty="0" smtClean="0">
              <a:solidFill>
                <a:schemeClr val="tx1"/>
              </a:solidFill>
            </a:rPr>
            <a:t>Исходящие в основном от самого ученика </a:t>
          </a:r>
        </a:p>
        <a:p>
          <a:pPr>
            <a:spcAft>
              <a:spcPts val="0"/>
            </a:spcAft>
          </a:pPr>
          <a:r>
            <a:rPr lang="ru-RU" sz="3200" dirty="0" smtClean="0">
              <a:solidFill>
                <a:schemeClr val="tx1"/>
              </a:solidFill>
            </a:rPr>
            <a:t>     (субъективные)</a:t>
          </a:r>
        </a:p>
        <a:p>
          <a:pPr>
            <a:spcAft>
              <a:spcPct val="35000"/>
            </a:spcAft>
          </a:pPr>
          <a:endParaRPr lang="ru-RU" sz="2900" dirty="0" smtClean="0">
            <a:solidFill>
              <a:schemeClr val="tx1"/>
            </a:solidFill>
          </a:endParaRPr>
        </a:p>
        <a:p>
          <a:pPr>
            <a:spcAft>
              <a:spcPct val="35000"/>
            </a:spcAft>
          </a:pPr>
          <a:endParaRPr lang="ru-RU" sz="2900" dirty="0">
            <a:solidFill>
              <a:schemeClr val="tx1"/>
            </a:solidFill>
          </a:endParaRPr>
        </a:p>
      </dgm:t>
    </dgm:pt>
    <dgm:pt modelId="{0A6A274C-14EE-460A-AFEE-406F7D8B3858}" type="parTrans" cxnId="{E5DBBDC0-F743-4CF2-AA0C-604D2E99E327}">
      <dgm:prSet/>
      <dgm:spPr/>
      <dgm:t>
        <a:bodyPr/>
        <a:lstStyle/>
        <a:p>
          <a:endParaRPr lang="ru-RU"/>
        </a:p>
      </dgm:t>
    </dgm:pt>
    <dgm:pt modelId="{5253AB21-C4B3-4F18-80D0-7CEA760BD1CA}" type="sibTrans" cxnId="{E5DBBDC0-F743-4CF2-AA0C-604D2E99E327}">
      <dgm:prSet/>
      <dgm:spPr/>
      <dgm:t>
        <a:bodyPr/>
        <a:lstStyle/>
        <a:p>
          <a:endParaRPr lang="ru-RU"/>
        </a:p>
      </dgm:t>
    </dgm:pt>
    <dgm:pt modelId="{03C33C8B-19B5-4430-9757-F979B91D6483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4800" dirty="0" smtClean="0">
              <a:solidFill>
                <a:schemeClr val="tx1"/>
              </a:solidFill>
            </a:rPr>
            <a:t>Внешние</a:t>
          </a:r>
        </a:p>
        <a:p>
          <a:pPr>
            <a:spcAft>
              <a:spcPts val="0"/>
            </a:spcAft>
          </a:pPr>
          <a:r>
            <a:rPr lang="ru-RU" sz="3200" dirty="0" smtClean="0">
              <a:solidFill>
                <a:schemeClr val="tx1"/>
              </a:solidFill>
            </a:rPr>
            <a:t>В основном независящие от  ученика </a:t>
          </a:r>
        </a:p>
        <a:p>
          <a:pPr>
            <a:spcAft>
              <a:spcPts val="0"/>
            </a:spcAft>
          </a:pPr>
          <a:r>
            <a:rPr lang="ru-RU" sz="3200" dirty="0" smtClean="0">
              <a:solidFill>
                <a:schemeClr val="tx1"/>
              </a:solidFill>
            </a:rPr>
            <a:t>     (объективные)</a:t>
          </a:r>
          <a:r>
            <a:rPr lang="ru-RU" sz="3400" dirty="0" smtClean="0">
              <a:solidFill>
                <a:schemeClr val="tx1"/>
              </a:solidFill>
            </a:rPr>
            <a:t> </a:t>
          </a:r>
        </a:p>
        <a:p>
          <a:pPr>
            <a:spcAft>
              <a:spcPct val="35000"/>
            </a:spcAft>
          </a:pPr>
          <a:endParaRPr lang="ru-RU" sz="3400" dirty="0">
            <a:solidFill>
              <a:schemeClr val="tx1"/>
            </a:solidFill>
          </a:endParaRPr>
        </a:p>
      </dgm:t>
    </dgm:pt>
    <dgm:pt modelId="{F043EAC0-8353-4313-8B62-E4ACAA97FB6F}" type="parTrans" cxnId="{7E615FD5-70D4-4B8F-960D-A34DAA2F41DF}">
      <dgm:prSet/>
      <dgm:spPr/>
      <dgm:t>
        <a:bodyPr/>
        <a:lstStyle/>
        <a:p>
          <a:endParaRPr lang="ru-RU"/>
        </a:p>
      </dgm:t>
    </dgm:pt>
    <dgm:pt modelId="{53E91E99-549B-4327-AA3B-ABCB2978FDC2}" type="sibTrans" cxnId="{7E615FD5-70D4-4B8F-960D-A34DAA2F41DF}">
      <dgm:prSet/>
      <dgm:spPr/>
      <dgm:t>
        <a:bodyPr/>
        <a:lstStyle/>
        <a:p>
          <a:endParaRPr lang="ru-RU"/>
        </a:p>
      </dgm:t>
    </dgm:pt>
    <dgm:pt modelId="{7DFB0ECA-640B-43E5-86F3-BAA8D81CED31}" type="pres">
      <dgm:prSet presAssocID="{D2B114FC-B9A7-4DB7-809C-2782AAC88D5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940B43-2B93-4AA5-8814-F53E7120CF1F}" type="pres">
      <dgm:prSet presAssocID="{4ACC03E5-5E64-458D-9508-69995B47075C}" presName="node" presStyleLbl="node1" presStyleIdx="0" presStyleCnt="2" custScaleY="159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B38C7-1C6F-4117-A461-F916DE1CC1DB}" type="pres">
      <dgm:prSet presAssocID="{5253AB21-C4B3-4F18-80D0-7CEA760BD1CA}" presName="sibTrans" presStyleCnt="0"/>
      <dgm:spPr/>
    </dgm:pt>
    <dgm:pt modelId="{C9A800CD-9C1E-4B5C-B88D-97CBBD6B5EF8}" type="pres">
      <dgm:prSet presAssocID="{03C33C8B-19B5-4430-9757-F979B91D6483}" presName="node" presStyleLbl="node1" presStyleIdx="1" presStyleCnt="2" custScaleY="159468" custLinFactNeighborX="-132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80CB3F-67B2-4BEF-91FB-FAE41F1E23D2}" type="presOf" srcId="{4ACC03E5-5E64-458D-9508-69995B47075C}" destId="{7E940B43-2B93-4AA5-8814-F53E7120CF1F}" srcOrd="0" destOrd="0" presId="urn:microsoft.com/office/officeart/2005/8/layout/default#1"/>
    <dgm:cxn modelId="{EA3117D7-D623-4C7B-94E4-BFCC227B8061}" type="presOf" srcId="{D2B114FC-B9A7-4DB7-809C-2782AAC88D58}" destId="{7DFB0ECA-640B-43E5-86F3-BAA8D81CED31}" srcOrd="0" destOrd="0" presId="urn:microsoft.com/office/officeart/2005/8/layout/default#1"/>
    <dgm:cxn modelId="{7E615FD5-70D4-4B8F-960D-A34DAA2F41DF}" srcId="{D2B114FC-B9A7-4DB7-809C-2782AAC88D58}" destId="{03C33C8B-19B5-4430-9757-F979B91D6483}" srcOrd="1" destOrd="0" parTransId="{F043EAC0-8353-4313-8B62-E4ACAA97FB6F}" sibTransId="{53E91E99-549B-4327-AA3B-ABCB2978FDC2}"/>
    <dgm:cxn modelId="{7187B916-FA44-43E2-A4F3-6AC2E48B450F}" type="presOf" srcId="{03C33C8B-19B5-4430-9757-F979B91D6483}" destId="{C9A800CD-9C1E-4B5C-B88D-97CBBD6B5EF8}" srcOrd="0" destOrd="0" presId="urn:microsoft.com/office/officeart/2005/8/layout/default#1"/>
    <dgm:cxn modelId="{E5DBBDC0-F743-4CF2-AA0C-604D2E99E327}" srcId="{D2B114FC-B9A7-4DB7-809C-2782AAC88D58}" destId="{4ACC03E5-5E64-458D-9508-69995B47075C}" srcOrd="0" destOrd="0" parTransId="{0A6A274C-14EE-460A-AFEE-406F7D8B3858}" sibTransId="{5253AB21-C4B3-4F18-80D0-7CEA760BD1CA}"/>
    <dgm:cxn modelId="{7961FEB1-448D-4CFC-BCC7-8B7A1FDBE0FE}" type="presParOf" srcId="{7DFB0ECA-640B-43E5-86F3-BAA8D81CED31}" destId="{7E940B43-2B93-4AA5-8814-F53E7120CF1F}" srcOrd="0" destOrd="0" presId="urn:microsoft.com/office/officeart/2005/8/layout/default#1"/>
    <dgm:cxn modelId="{0C1DB110-900C-43C6-927A-07AFE512FF96}" type="presParOf" srcId="{7DFB0ECA-640B-43E5-86F3-BAA8D81CED31}" destId="{021B38C7-1C6F-4117-A461-F916DE1CC1DB}" srcOrd="1" destOrd="0" presId="urn:microsoft.com/office/officeart/2005/8/layout/default#1"/>
    <dgm:cxn modelId="{E4DC0A6A-30A4-419C-9365-B8DC4884A5CD}" type="presParOf" srcId="{7DFB0ECA-640B-43E5-86F3-BAA8D81CED31}" destId="{C9A800CD-9C1E-4B5C-B88D-97CBBD6B5EF8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06B684D-1459-475D-B2F7-F9472506BC1D}" type="doc">
      <dgm:prSet loTypeId="urn:microsoft.com/office/officeart/2005/8/layout/default#3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1994058D-97D0-4B7A-9E3C-74F7CC51136D}">
      <dgm:prSet custT="1"/>
      <dgm:spPr/>
      <dgm:t>
        <a:bodyPr/>
        <a:lstStyle/>
        <a:p>
          <a:r>
            <a:rPr lang="ru-RU" sz="2500" b="1" dirty="0" smtClean="0">
              <a:solidFill>
                <a:schemeClr val="tx1"/>
              </a:solidFill>
            </a:rPr>
            <a:t>Подтип 1</a:t>
          </a:r>
        </a:p>
        <a:p>
          <a:r>
            <a:rPr lang="ru-RU" sz="2500" dirty="0" smtClean="0">
              <a:solidFill>
                <a:schemeClr val="tx1"/>
              </a:solidFill>
            </a:rPr>
            <a:t>Относятся учащиеся, которые свой неуспех в учении и неблагополучное положение в коллективе </a:t>
          </a:r>
          <a:r>
            <a:rPr lang="ru-RU" sz="2500" u="sng" dirty="0" smtClean="0">
              <a:solidFill>
                <a:schemeClr val="tx1"/>
              </a:solidFill>
            </a:rPr>
            <a:t>компенсируют внеклассной интеллектуальной деятельностью.</a:t>
          </a:r>
        </a:p>
      </dgm:t>
    </dgm:pt>
    <dgm:pt modelId="{0F4C4223-6991-4456-BC8B-7D8AE7343722}" type="parTrans" cxnId="{931825A8-C159-4B5F-BDEC-DB78245BB6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BC1C515-CD77-4F8D-9E02-7749ABAC9FEA}" type="sibTrans" cxnId="{931825A8-C159-4B5F-BDEC-DB78245BB6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7F87CAF-CFF0-4DBE-89E7-847DF03EEBC8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Подтип 2</a:t>
          </a:r>
        </a:p>
        <a:p>
          <a:r>
            <a:rPr lang="ru-RU" dirty="0" smtClean="0">
              <a:solidFill>
                <a:schemeClr val="tx1"/>
              </a:solidFill>
            </a:rPr>
            <a:t>Неуспех в учении у школьников приводит их к поискам </a:t>
          </a:r>
          <a:r>
            <a:rPr lang="ru-RU" u="sng" dirty="0" smtClean="0">
              <a:solidFill>
                <a:schemeClr val="tx1"/>
              </a:solidFill>
            </a:rPr>
            <a:t>связей с другими, чаще всего внешкольными сообществами</a:t>
          </a:r>
          <a:r>
            <a:rPr lang="ru-RU" dirty="0" smtClean="0">
              <a:solidFill>
                <a:schemeClr val="tx1"/>
              </a:solidFill>
            </a:rPr>
            <a:t> ( чаще имеющими отрицательную социальную направленность)</a:t>
          </a:r>
          <a:endParaRPr lang="ru-RU" dirty="0">
            <a:solidFill>
              <a:schemeClr val="tx1"/>
            </a:solidFill>
          </a:endParaRPr>
        </a:p>
      </dgm:t>
    </dgm:pt>
    <dgm:pt modelId="{E6F85F58-35FC-48B4-85AA-494096B4D9DB}" type="parTrans" cxnId="{0027E0E0-91CC-4810-86E0-D7CE0070517B}">
      <dgm:prSet/>
      <dgm:spPr/>
      <dgm:t>
        <a:bodyPr/>
        <a:lstStyle/>
        <a:p>
          <a:endParaRPr lang="ru-RU"/>
        </a:p>
      </dgm:t>
    </dgm:pt>
    <dgm:pt modelId="{05161579-89B1-436F-AB89-C48430B025DE}" type="sibTrans" cxnId="{0027E0E0-91CC-4810-86E0-D7CE0070517B}">
      <dgm:prSet/>
      <dgm:spPr/>
      <dgm:t>
        <a:bodyPr/>
        <a:lstStyle/>
        <a:p>
          <a:endParaRPr lang="ru-RU"/>
        </a:p>
      </dgm:t>
    </dgm:pt>
    <dgm:pt modelId="{DBF45270-AB12-4A46-BF32-5EDAF4EB4308}" type="pres">
      <dgm:prSet presAssocID="{D06B684D-1459-475D-B2F7-F9472506BC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225180-E3C4-4B33-89F7-82F07633D098}" type="pres">
      <dgm:prSet presAssocID="{1994058D-97D0-4B7A-9E3C-74F7CC51136D}" presName="node" presStyleLbl="node1" presStyleIdx="0" presStyleCnt="2" custScaleY="171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05C13-1E33-46E0-A76C-E246B4FB3489}" type="pres">
      <dgm:prSet presAssocID="{0BC1C515-CD77-4F8D-9E02-7749ABAC9FEA}" presName="sibTrans" presStyleCnt="0"/>
      <dgm:spPr/>
    </dgm:pt>
    <dgm:pt modelId="{F7F570BC-6684-47D5-B35F-F7003C37A62C}" type="pres">
      <dgm:prSet presAssocID="{E7F87CAF-CFF0-4DBE-89E7-847DF03EEBC8}" presName="node" presStyleLbl="node1" presStyleIdx="1" presStyleCnt="2" custScaleY="171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B9ADE0-CF87-4B60-871C-4570C9677378}" type="presOf" srcId="{1994058D-97D0-4B7A-9E3C-74F7CC51136D}" destId="{31225180-E3C4-4B33-89F7-82F07633D098}" srcOrd="0" destOrd="0" presId="urn:microsoft.com/office/officeart/2005/8/layout/default#3"/>
    <dgm:cxn modelId="{931825A8-C159-4B5F-BDEC-DB78245BB6FC}" srcId="{D06B684D-1459-475D-B2F7-F9472506BC1D}" destId="{1994058D-97D0-4B7A-9E3C-74F7CC51136D}" srcOrd="0" destOrd="0" parTransId="{0F4C4223-6991-4456-BC8B-7D8AE7343722}" sibTransId="{0BC1C515-CD77-4F8D-9E02-7749ABAC9FEA}"/>
    <dgm:cxn modelId="{0027E0E0-91CC-4810-86E0-D7CE0070517B}" srcId="{D06B684D-1459-475D-B2F7-F9472506BC1D}" destId="{E7F87CAF-CFF0-4DBE-89E7-847DF03EEBC8}" srcOrd="1" destOrd="0" parTransId="{E6F85F58-35FC-48B4-85AA-494096B4D9DB}" sibTransId="{05161579-89B1-436F-AB89-C48430B025DE}"/>
    <dgm:cxn modelId="{1253C7FE-1819-49B6-971F-AB161DB1B308}" type="presOf" srcId="{D06B684D-1459-475D-B2F7-F9472506BC1D}" destId="{DBF45270-AB12-4A46-BF32-5EDAF4EB4308}" srcOrd="0" destOrd="0" presId="urn:microsoft.com/office/officeart/2005/8/layout/default#3"/>
    <dgm:cxn modelId="{315AE31F-EB6E-4F00-B3A5-7713DD05CE8A}" type="presOf" srcId="{E7F87CAF-CFF0-4DBE-89E7-847DF03EEBC8}" destId="{F7F570BC-6684-47D5-B35F-F7003C37A62C}" srcOrd="0" destOrd="0" presId="urn:microsoft.com/office/officeart/2005/8/layout/default#3"/>
    <dgm:cxn modelId="{64BCE57A-1BAD-4933-8EC9-3DB4E4F2B23C}" type="presParOf" srcId="{DBF45270-AB12-4A46-BF32-5EDAF4EB4308}" destId="{31225180-E3C4-4B33-89F7-82F07633D098}" srcOrd="0" destOrd="0" presId="urn:microsoft.com/office/officeart/2005/8/layout/default#3"/>
    <dgm:cxn modelId="{83FCE0D9-8999-4246-BF28-CF59669F06B6}" type="presParOf" srcId="{DBF45270-AB12-4A46-BF32-5EDAF4EB4308}" destId="{57F05C13-1E33-46E0-A76C-E246B4FB3489}" srcOrd="1" destOrd="0" presId="urn:microsoft.com/office/officeart/2005/8/layout/default#3"/>
    <dgm:cxn modelId="{858993CE-4FDC-4513-8549-3602E512C042}" type="presParOf" srcId="{DBF45270-AB12-4A46-BF32-5EDAF4EB4308}" destId="{F7F570BC-6684-47D5-B35F-F7003C37A62C}" srcOrd="2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8B286D6-AA0F-4103-A25F-0A880C56B645}" type="doc">
      <dgm:prSet loTypeId="urn:microsoft.com/office/officeart/2005/8/layout/venn1" loCatId="relationship" qsTypeId="urn:microsoft.com/office/officeart/2005/8/quickstyle/simple1" qsCatId="simple" csTypeId="urn:microsoft.com/office/officeart/2005/8/colors/accent6_2" csCatId="accent6" phldr="1"/>
      <dgm:spPr/>
    </dgm:pt>
    <dgm:pt modelId="{27DA8606-8D42-49DE-B90B-9F209018D710}">
      <dgm:prSet phldrT="[Текст]"/>
      <dgm:spPr>
        <a:solidFill>
          <a:schemeClr val="accent6">
            <a:lumMod val="75000"/>
            <a:alpha val="50000"/>
          </a:schemeClr>
        </a:solidFill>
      </dgm:spPr>
      <dgm:t>
        <a:bodyPr/>
        <a:lstStyle/>
        <a:p>
          <a:r>
            <a:rPr lang="en-US" dirty="0" smtClean="0"/>
            <a:t>I</a:t>
          </a:r>
          <a:r>
            <a:rPr lang="ru-RU" dirty="0" smtClean="0"/>
            <a:t> тип</a:t>
          </a:r>
          <a:endParaRPr lang="ru-RU" dirty="0"/>
        </a:p>
      </dgm:t>
    </dgm:pt>
    <dgm:pt modelId="{ADBDFB37-DFFB-4FF4-BCCE-2166AE712475}" type="parTrans" cxnId="{ABB1CCAD-531A-460D-95FB-669B1846BD29}">
      <dgm:prSet/>
      <dgm:spPr/>
      <dgm:t>
        <a:bodyPr/>
        <a:lstStyle/>
        <a:p>
          <a:endParaRPr lang="ru-RU"/>
        </a:p>
      </dgm:t>
    </dgm:pt>
    <dgm:pt modelId="{2F61F36E-C577-466E-8082-F435737DA837}" type="sibTrans" cxnId="{ABB1CCAD-531A-460D-95FB-669B1846BD29}">
      <dgm:prSet/>
      <dgm:spPr/>
      <dgm:t>
        <a:bodyPr/>
        <a:lstStyle/>
        <a:p>
          <a:endParaRPr lang="ru-RU"/>
        </a:p>
      </dgm:t>
    </dgm:pt>
    <dgm:pt modelId="{32B8C72F-0356-4594-9B69-0D9996F199AE}">
      <dgm:prSet phldrT="[Текст]"/>
      <dgm:spPr/>
      <dgm:t>
        <a:bodyPr/>
        <a:lstStyle/>
        <a:p>
          <a:r>
            <a:rPr lang="en-US" dirty="0" smtClean="0"/>
            <a:t>II</a:t>
          </a:r>
          <a:r>
            <a:rPr lang="ru-RU" dirty="0" smtClean="0"/>
            <a:t> тип</a:t>
          </a:r>
          <a:endParaRPr lang="ru-RU" dirty="0"/>
        </a:p>
      </dgm:t>
    </dgm:pt>
    <dgm:pt modelId="{A802E94B-28FE-4BD3-A2D8-A5CDEA9FB01C}" type="parTrans" cxnId="{12819D00-AF5F-4F73-95B5-4AE14A422805}">
      <dgm:prSet/>
      <dgm:spPr/>
      <dgm:t>
        <a:bodyPr/>
        <a:lstStyle/>
        <a:p>
          <a:endParaRPr lang="ru-RU"/>
        </a:p>
      </dgm:t>
    </dgm:pt>
    <dgm:pt modelId="{E10B4528-10AA-4451-AF4C-BD11EF3C68D8}" type="sibTrans" cxnId="{12819D00-AF5F-4F73-95B5-4AE14A422805}">
      <dgm:prSet/>
      <dgm:spPr/>
      <dgm:t>
        <a:bodyPr/>
        <a:lstStyle/>
        <a:p>
          <a:endParaRPr lang="ru-RU"/>
        </a:p>
      </dgm:t>
    </dgm:pt>
    <dgm:pt modelId="{7B178225-9026-406B-840C-980E64B0BA1B}" type="pres">
      <dgm:prSet presAssocID="{38B286D6-AA0F-4103-A25F-0A880C56B645}" presName="compositeShape" presStyleCnt="0">
        <dgm:presLayoutVars>
          <dgm:chMax val="7"/>
          <dgm:dir/>
          <dgm:resizeHandles val="exact"/>
        </dgm:presLayoutVars>
      </dgm:prSet>
      <dgm:spPr/>
    </dgm:pt>
    <dgm:pt modelId="{DBCB73D5-3D7A-41A0-8E87-67E17DC422BA}" type="pres">
      <dgm:prSet presAssocID="{27DA8606-8D42-49DE-B90B-9F209018D710}" presName="circ1" presStyleLbl="vennNode1" presStyleIdx="0" presStyleCnt="2"/>
      <dgm:spPr/>
      <dgm:t>
        <a:bodyPr/>
        <a:lstStyle/>
        <a:p>
          <a:endParaRPr lang="ru-RU"/>
        </a:p>
      </dgm:t>
    </dgm:pt>
    <dgm:pt modelId="{A3FBC1DC-5915-4A82-A36F-93C1515CE732}" type="pres">
      <dgm:prSet presAssocID="{27DA8606-8D42-49DE-B90B-9F209018D71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4B2CE7-3121-4FC5-8995-A861F5D8779D}" type="pres">
      <dgm:prSet presAssocID="{32B8C72F-0356-4594-9B69-0D9996F199AE}" presName="circ2" presStyleLbl="vennNode1" presStyleIdx="1" presStyleCnt="2"/>
      <dgm:spPr/>
      <dgm:t>
        <a:bodyPr/>
        <a:lstStyle/>
        <a:p>
          <a:endParaRPr lang="ru-RU"/>
        </a:p>
      </dgm:t>
    </dgm:pt>
    <dgm:pt modelId="{6AD458A1-084F-44B0-A68D-637BF3BC8564}" type="pres">
      <dgm:prSet presAssocID="{32B8C72F-0356-4594-9B69-0D9996F199A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819D00-AF5F-4F73-95B5-4AE14A422805}" srcId="{38B286D6-AA0F-4103-A25F-0A880C56B645}" destId="{32B8C72F-0356-4594-9B69-0D9996F199AE}" srcOrd="1" destOrd="0" parTransId="{A802E94B-28FE-4BD3-A2D8-A5CDEA9FB01C}" sibTransId="{E10B4528-10AA-4451-AF4C-BD11EF3C68D8}"/>
    <dgm:cxn modelId="{ABB1CCAD-531A-460D-95FB-669B1846BD29}" srcId="{38B286D6-AA0F-4103-A25F-0A880C56B645}" destId="{27DA8606-8D42-49DE-B90B-9F209018D710}" srcOrd="0" destOrd="0" parTransId="{ADBDFB37-DFFB-4FF4-BCCE-2166AE712475}" sibTransId="{2F61F36E-C577-466E-8082-F435737DA837}"/>
    <dgm:cxn modelId="{DF6E690E-3BAD-474E-A62A-3794617A8196}" type="presOf" srcId="{32B8C72F-0356-4594-9B69-0D9996F199AE}" destId="{6AD458A1-084F-44B0-A68D-637BF3BC8564}" srcOrd="1" destOrd="0" presId="urn:microsoft.com/office/officeart/2005/8/layout/venn1"/>
    <dgm:cxn modelId="{0A7E8221-3C43-4163-B7D7-238597BFB8CE}" type="presOf" srcId="{27DA8606-8D42-49DE-B90B-9F209018D710}" destId="{DBCB73D5-3D7A-41A0-8E87-67E17DC422BA}" srcOrd="0" destOrd="0" presId="urn:microsoft.com/office/officeart/2005/8/layout/venn1"/>
    <dgm:cxn modelId="{960767D4-964E-42F9-896C-91D15608ECE6}" type="presOf" srcId="{38B286D6-AA0F-4103-A25F-0A880C56B645}" destId="{7B178225-9026-406B-840C-980E64B0BA1B}" srcOrd="0" destOrd="0" presId="urn:microsoft.com/office/officeart/2005/8/layout/venn1"/>
    <dgm:cxn modelId="{C9FB06AE-3F18-4320-8A4A-A34AF604AAC6}" type="presOf" srcId="{27DA8606-8D42-49DE-B90B-9F209018D710}" destId="{A3FBC1DC-5915-4A82-A36F-93C1515CE732}" srcOrd="1" destOrd="0" presId="urn:microsoft.com/office/officeart/2005/8/layout/venn1"/>
    <dgm:cxn modelId="{B33C3679-B289-444E-8B6E-02D5565D7454}" type="presOf" srcId="{32B8C72F-0356-4594-9B69-0D9996F199AE}" destId="{9F4B2CE7-3121-4FC5-8995-A861F5D8779D}" srcOrd="0" destOrd="0" presId="urn:microsoft.com/office/officeart/2005/8/layout/venn1"/>
    <dgm:cxn modelId="{F9129F70-8D08-4207-AF1E-2B3064D3429D}" type="presParOf" srcId="{7B178225-9026-406B-840C-980E64B0BA1B}" destId="{DBCB73D5-3D7A-41A0-8E87-67E17DC422BA}" srcOrd="0" destOrd="0" presId="urn:microsoft.com/office/officeart/2005/8/layout/venn1"/>
    <dgm:cxn modelId="{B0706A9C-D0FB-45C0-A054-F413380B3C80}" type="presParOf" srcId="{7B178225-9026-406B-840C-980E64B0BA1B}" destId="{A3FBC1DC-5915-4A82-A36F-93C1515CE732}" srcOrd="1" destOrd="0" presId="urn:microsoft.com/office/officeart/2005/8/layout/venn1"/>
    <dgm:cxn modelId="{F8447F8B-4D57-43CC-B489-A4E35873A301}" type="presParOf" srcId="{7B178225-9026-406B-840C-980E64B0BA1B}" destId="{9F4B2CE7-3121-4FC5-8995-A861F5D8779D}" srcOrd="2" destOrd="0" presId="urn:microsoft.com/office/officeart/2005/8/layout/venn1"/>
    <dgm:cxn modelId="{D9E7A287-D6F2-4429-9288-463990AF9CEC}" type="presParOf" srcId="{7B178225-9026-406B-840C-980E64B0BA1B}" destId="{6AD458A1-084F-44B0-A68D-637BF3BC8564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653198-171F-484A-950D-08DCE4B03532}" type="doc">
      <dgm:prSet loTypeId="urn:microsoft.com/office/officeart/2005/8/layout/hProcess9" loCatId="process" qsTypeId="urn:microsoft.com/office/officeart/2005/8/quickstyle/simple3" qsCatId="simple" csTypeId="urn:microsoft.com/office/officeart/2005/8/colors/accent6_4" csCatId="accent6" phldr="1"/>
      <dgm:spPr/>
    </dgm:pt>
    <dgm:pt modelId="{D956EBFC-1C48-4E8B-A50F-E5CD8B1BDF94}">
      <dgm:prSet custT="1"/>
      <dgm:spPr/>
      <dgm:t>
        <a:bodyPr/>
        <a:lstStyle/>
        <a:p>
          <a:r>
            <a:rPr lang="ru-RU" sz="1800" dirty="0" smtClean="0"/>
            <a:t>Решение: создание в классе микроклимата, чтобы неуспевающие и их товарищи не чувствовали большой разницы в своем умственном развитии, исключить всякое унижение и презрение к ним. </a:t>
          </a:r>
          <a:endParaRPr lang="ru-RU" sz="1800" dirty="0"/>
        </a:p>
      </dgm:t>
    </dgm:pt>
    <dgm:pt modelId="{01F5683A-6EA4-4A6D-B874-8DCF15F0E4EE}" type="parTrans" cxnId="{8EB0B576-B7F5-439A-B064-5123C9D20ECF}">
      <dgm:prSet/>
      <dgm:spPr/>
      <dgm:t>
        <a:bodyPr/>
        <a:lstStyle/>
        <a:p>
          <a:endParaRPr lang="ru-RU"/>
        </a:p>
      </dgm:t>
    </dgm:pt>
    <dgm:pt modelId="{A00D086C-30B7-4D6A-8CD7-996BCAB8EC2A}" type="sibTrans" cxnId="{8EB0B576-B7F5-439A-B064-5123C9D20ECF}">
      <dgm:prSet/>
      <dgm:spPr/>
      <dgm:t>
        <a:bodyPr/>
        <a:lstStyle/>
        <a:p>
          <a:endParaRPr lang="ru-RU"/>
        </a:p>
      </dgm:t>
    </dgm:pt>
    <dgm:pt modelId="{83036CEF-5ABF-46F1-BFA6-4948DA81D1E8}">
      <dgm:prSet custT="1"/>
      <dgm:spPr/>
      <dgm:t>
        <a:bodyPr/>
        <a:lstStyle/>
        <a:p>
          <a:r>
            <a:rPr lang="ru-RU" sz="2400" dirty="0" smtClean="0"/>
            <a:t>1. Недостаточное развитие у школьников мышления и других познавательных процессов.</a:t>
          </a:r>
          <a:endParaRPr lang="ru-RU" sz="2400" dirty="0"/>
        </a:p>
      </dgm:t>
    </dgm:pt>
    <dgm:pt modelId="{42CFAD73-25BE-4334-AE5B-09DD15BF76FC}" type="sibTrans" cxnId="{305D07FA-2C5E-46E7-9616-333867C67FED}">
      <dgm:prSet/>
      <dgm:spPr/>
      <dgm:t>
        <a:bodyPr/>
        <a:lstStyle/>
        <a:p>
          <a:endParaRPr lang="ru-RU"/>
        </a:p>
      </dgm:t>
    </dgm:pt>
    <dgm:pt modelId="{5A299DFA-E001-4C9B-B555-7A677F71822E}" type="parTrans" cxnId="{305D07FA-2C5E-46E7-9616-333867C67FED}">
      <dgm:prSet/>
      <dgm:spPr/>
      <dgm:t>
        <a:bodyPr/>
        <a:lstStyle/>
        <a:p>
          <a:endParaRPr lang="ru-RU"/>
        </a:p>
      </dgm:t>
    </dgm:pt>
    <dgm:pt modelId="{D8B39DFA-C3AF-4377-9E6C-53B80BD54821}" type="pres">
      <dgm:prSet presAssocID="{33653198-171F-484A-950D-08DCE4B03532}" presName="CompostProcess" presStyleCnt="0">
        <dgm:presLayoutVars>
          <dgm:dir/>
          <dgm:resizeHandles val="exact"/>
        </dgm:presLayoutVars>
      </dgm:prSet>
      <dgm:spPr/>
    </dgm:pt>
    <dgm:pt modelId="{63091045-CA48-40C9-B15B-25BE5155B9BC}" type="pres">
      <dgm:prSet presAssocID="{33653198-171F-484A-950D-08DCE4B03532}" presName="arrow" presStyleLbl="bgShp" presStyleIdx="0" presStyleCnt="1"/>
      <dgm:spPr/>
    </dgm:pt>
    <dgm:pt modelId="{3165C45B-D261-4D7B-A07C-5466B963DBB6}" type="pres">
      <dgm:prSet presAssocID="{33653198-171F-484A-950D-08DCE4B03532}" presName="linearProcess" presStyleCnt="0"/>
      <dgm:spPr/>
    </dgm:pt>
    <dgm:pt modelId="{19CA83C5-4A77-492C-A3BC-C58CDE42EC38}" type="pres">
      <dgm:prSet presAssocID="{83036CEF-5ABF-46F1-BFA6-4948DA81D1E8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D1C6A4-1C48-4E79-8B50-0DECA65DDDC9}" type="pres">
      <dgm:prSet presAssocID="{42CFAD73-25BE-4334-AE5B-09DD15BF76FC}" presName="sibTrans" presStyleCnt="0"/>
      <dgm:spPr/>
    </dgm:pt>
    <dgm:pt modelId="{A01FAD7B-80A2-4046-BC42-6F101632E3F9}" type="pres">
      <dgm:prSet presAssocID="{D956EBFC-1C48-4E8B-A50F-E5CD8B1BDF94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5D07FA-2C5E-46E7-9616-333867C67FED}" srcId="{33653198-171F-484A-950D-08DCE4B03532}" destId="{83036CEF-5ABF-46F1-BFA6-4948DA81D1E8}" srcOrd="0" destOrd="0" parTransId="{5A299DFA-E001-4C9B-B555-7A677F71822E}" sibTransId="{42CFAD73-25BE-4334-AE5B-09DD15BF76FC}"/>
    <dgm:cxn modelId="{1E9708EF-5DC6-4926-ABAE-7587FB8AE5BD}" type="presOf" srcId="{83036CEF-5ABF-46F1-BFA6-4948DA81D1E8}" destId="{19CA83C5-4A77-492C-A3BC-C58CDE42EC38}" srcOrd="0" destOrd="0" presId="urn:microsoft.com/office/officeart/2005/8/layout/hProcess9"/>
    <dgm:cxn modelId="{A53C79AE-B9FE-4284-AA92-5AA5BDF5828D}" type="presOf" srcId="{33653198-171F-484A-950D-08DCE4B03532}" destId="{D8B39DFA-C3AF-4377-9E6C-53B80BD54821}" srcOrd="0" destOrd="0" presId="urn:microsoft.com/office/officeart/2005/8/layout/hProcess9"/>
    <dgm:cxn modelId="{8EB0B576-B7F5-439A-B064-5123C9D20ECF}" srcId="{33653198-171F-484A-950D-08DCE4B03532}" destId="{D956EBFC-1C48-4E8B-A50F-E5CD8B1BDF94}" srcOrd="1" destOrd="0" parTransId="{01F5683A-6EA4-4A6D-B874-8DCF15F0E4EE}" sibTransId="{A00D086C-30B7-4D6A-8CD7-996BCAB8EC2A}"/>
    <dgm:cxn modelId="{8FCF7805-8512-41BF-BD55-5C3BFD06F39A}" type="presOf" srcId="{D956EBFC-1C48-4E8B-A50F-E5CD8B1BDF94}" destId="{A01FAD7B-80A2-4046-BC42-6F101632E3F9}" srcOrd="0" destOrd="0" presId="urn:microsoft.com/office/officeart/2005/8/layout/hProcess9"/>
    <dgm:cxn modelId="{D3323D25-5DFB-4533-8583-DBDC7DC53457}" type="presParOf" srcId="{D8B39DFA-C3AF-4377-9E6C-53B80BD54821}" destId="{63091045-CA48-40C9-B15B-25BE5155B9BC}" srcOrd="0" destOrd="0" presId="urn:microsoft.com/office/officeart/2005/8/layout/hProcess9"/>
    <dgm:cxn modelId="{E4CA52F8-5391-4BF2-AB6F-28F0F727F973}" type="presParOf" srcId="{D8B39DFA-C3AF-4377-9E6C-53B80BD54821}" destId="{3165C45B-D261-4D7B-A07C-5466B963DBB6}" srcOrd="1" destOrd="0" presId="urn:microsoft.com/office/officeart/2005/8/layout/hProcess9"/>
    <dgm:cxn modelId="{36A5AE41-C1A8-4CC0-9036-4AF852AE8358}" type="presParOf" srcId="{3165C45B-D261-4D7B-A07C-5466B963DBB6}" destId="{19CA83C5-4A77-492C-A3BC-C58CDE42EC38}" srcOrd="0" destOrd="0" presId="urn:microsoft.com/office/officeart/2005/8/layout/hProcess9"/>
    <dgm:cxn modelId="{8CEEC3B3-4FDE-4989-AFC9-BBFF596459C5}" type="presParOf" srcId="{3165C45B-D261-4D7B-A07C-5466B963DBB6}" destId="{A8D1C6A4-1C48-4E79-8B50-0DECA65DDDC9}" srcOrd="1" destOrd="0" presId="urn:microsoft.com/office/officeart/2005/8/layout/hProcess9"/>
    <dgm:cxn modelId="{9C419C8F-B470-435B-AF5B-8309CE9CF4A6}" type="presParOf" srcId="{3165C45B-D261-4D7B-A07C-5466B963DBB6}" destId="{A01FAD7B-80A2-4046-BC42-6F101632E3F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3653198-171F-484A-950D-08DCE4B03532}" type="doc">
      <dgm:prSet loTypeId="urn:microsoft.com/office/officeart/2005/8/layout/hProcess9" loCatId="process" qsTypeId="urn:microsoft.com/office/officeart/2005/8/quickstyle/simple3" qsCatId="simple" csTypeId="urn:microsoft.com/office/officeart/2005/8/colors/accent6_4" csCatId="accent6" phldr="1"/>
      <dgm:spPr/>
    </dgm:pt>
    <dgm:pt modelId="{BC999529-FBAF-406F-AD91-62E011224386}">
      <dgm:prSet custT="1"/>
      <dgm:spPr/>
      <dgm:t>
        <a:bodyPr/>
        <a:lstStyle/>
        <a:p>
          <a:r>
            <a:rPr lang="ru-RU" sz="2000" dirty="0" smtClean="0"/>
            <a:t>2. Низкий уровень навыков учебного труда(невнимательность на уроках, непонимание до конца излагаемого материала)</a:t>
          </a:r>
          <a:endParaRPr lang="ru-RU" sz="2000" dirty="0"/>
        </a:p>
      </dgm:t>
    </dgm:pt>
    <dgm:pt modelId="{93987E29-A2C7-4E9D-9A7D-1CDE451863D0}" type="parTrans" cxnId="{16AF3BC5-A0AF-4502-9567-17C3CBAEF7F8}">
      <dgm:prSet/>
      <dgm:spPr/>
      <dgm:t>
        <a:bodyPr/>
        <a:lstStyle/>
        <a:p>
          <a:endParaRPr lang="ru-RU"/>
        </a:p>
      </dgm:t>
    </dgm:pt>
    <dgm:pt modelId="{6A2E16C6-687A-4DD5-91FB-AFBB3A8AC221}" type="sibTrans" cxnId="{16AF3BC5-A0AF-4502-9567-17C3CBAEF7F8}">
      <dgm:prSet/>
      <dgm:spPr/>
      <dgm:t>
        <a:bodyPr/>
        <a:lstStyle/>
        <a:p>
          <a:endParaRPr lang="ru-RU"/>
        </a:p>
      </dgm:t>
    </dgm:pt>
    <dgm:pt modelId="{E8FB7F97-6B53-468B-92F0-D89E80090BB0}">
      <dgm:prSet custT="1"/>
      <dgm:spPr/>
      <dgm:t>
        <a:bodyPr/>
        <a:lstStyle/>
        <a:p>
          <a:r>
            <a:rPr lang="ru-RU" sz="1600" b="1" u="sng" dirty="0" smtClean="0"/>
            <a:t>Решение:</a:t>
          </a:r>
          <a:r>
            <a:rPr lang="ru-RU" sz="1600" dirty="0" smtClean="0"/>
            <a:t> выработка у учащихся привычек к учебному </a:t>
          </a:r>
          <a:r>
            <a:rPr lang="ru-RU" sz="1800" dirty="0" smtClean="0"/>
            <a:t>труду</a:t>
          </a:r>
          <a:r>
            <a:rPr lang="ru-RU" sz="1600" dirty="0" smtClean="0"/>
            <a:t>; целенаправленная работа всех учителей с такими ребятами; согласование их планов индивидуальной работы к конкретным ученикам; помощь родителей. </a:t>
          </a:r>
          <a:endParaRPr lang="ru-RU" sz="1600" dirty="0"/>
        </a:p>
      </dgm:t>
    </dgm:pt>
    <dgm:pt modelId="{3C5CCAE9-E902-4AFD-9463-81D830BEB068}" type="parTrans" cxnId="{539833C3-81F0-4A3C-9B5E-9475387ED1E7}">
      <dgm:prSet/>
      <dgm:spPr/>
      <dgm:t>
        <a:bodyPr/>
        <a:lstStyle/>
        <a:p>
          <a:endParaRPr lang="ru-RU"/>
        </a:p>
      </dgm:t>
    </dgm:pt>
    <dgm:pt modelId="{5471D797-DC6C-4FD5-A40B-794203C5945F}" type="sibTrans" cxnId="{539833C3-81F0-4A3C-9B5E-9475387ED1E7}">
      <dgm:prSet/>
      <dgm:spPr/>
      <dgm:t>
        <a:bodyPr/>
        <a:lstStyle/>
        <a:p>
          <a:endParaRPr lang="ru-RU"/>
        </a:p>
      </dgm:t>
    </dgm:pt>
    <dgm:pt modelId="{D8B39DFA-C3AF-4377-9E6C-53B80BD54821}" type="pres">
      <dgm:prSet presAssocID="{33653198-171F-484A-950D-08DCE4B03532}" presName="CompostProcess" presStyleCnt="0">
        <dgm:presLayoutVars>
          <dgm:dir/>
          <dgm:resizeHandles val="exact"/>
        </dgm:presLayoutVars>
      </dgm:prSet>
      <dgm:spPr/>
    </dgm:pt>
    <dgm:pt modelId="{63091045-CA48-40C9-B15B-25BE5155B9BC}" type="pres">
      <dgm:prSet presAssocID="{33653198-171F-484A-950D-08DCE4B03532}" presName="arrow" presStyleLbl="bgShp" presStyleIdx="0" presStyleCnt="1"/>
      <dgm:spPr/>
    </dgm:pt>
    <dgm:pt modelId="{3165C45B-D261-4D7B-A07C-5466B963DBB6}" type="pres">
      <dgm:prSet presAssocID="{33653198-171F-484A-950D-08DCE4B03532}" presName="linearProcess" presStyleCnt="0"/>
      <dgm:spPr/>
    </dgm:pt>
    <dgm:pt modelId="{457C9181-68A3-4B28-B97F-743494B024B4}" type="pres">
      <dgm:prSet presAssocID="{BC999529-FBAF-406F-AD91-62E011224386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8FA79-F3A0-43C0-97F0-823FBD9BDC87}" type="pres">
      <dgm:prSet presAssocID="{6A2E16C6-687A-4DD5-91FB-AFBB3A8AC221}" presName="sibTrans" presStyleCnt="0"/>
      <dgm:spPr/>
    </dgm:pt>
    <dgm:pt modelId="{CA9F87A7-3FFB-47AA-8166-31F09A848213}" type="pres">
      <dgm:prSet presAssocID="{E8FB7F97-6B53-468B-92F0-D89E80090BB0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AF3BC5-A0AF-4502-9567-17C3CBAEF7F8}" srcId="{33653198-171F-484A-950D-08DCE4B03532}" destId="{BC999529-FBAF-406F-AD91-62E011224386}" srcOrd="0" destOrd="0" parTransId="{93987E29-A2C7-4E9D-9A7D-1CDE451863D0}" sibTransId="{6A2E16C6-687A-4DD5-91FB-AFBB3A8AC221}"/>
    <dgm:cxn modelId="{539833C3-81F0-4A3C-9B5E-9475387ED1E7}" srcId="{33653198-171F-484A-950D-08DCE4B03532}" destId="{E8FB7F97-6B53-468B-92F0-D89E80090BB0}" srcOrd="1" destOrd="0" parTransId="{3C5CCAE9-E902-4AFD-9463-81D830BEB068}" sibTransId="{5471D797-DC6C-4FD5-A40B-794203C5945F}"/>
    <dgm:cxn modelId="{63AB8525-22A8-4547-A2BD-3480339EF57F}" type="presOf" srcId="{33653198-171F-484A-950D-08DCE4B03532}" destId="{D8B39DFA-C3AF-4377-9E6C-53B80BD54821}" srcOrd="0" destOrd="0" presId="urn:microsoft.com/office/officeart/2005/8/layout/hProcess9"/>
    <dgm:cxn modelId="{67AE9D9C-F3DD-47FF-B125-D605761A7DD5}" type="presOf" srcId="{BC999529-FBAF-406F-AD91-62E011224386}" destId="{457C9181-68A3-4B28-B97F-743494B024B4}" srcOrd="0" destOrd="0" presId="urn:microsoft.com/office/officeart/2005/8/layout/hProcess9"/>
    <dgm:cxn modelId="{ED266466-46F3-4A39-81B7-9C16C914C7B8}" type="presOf" srcId="{E8FB7F97-6B53-468B-92F0-D89E80090BB0}" destId="{CA9F87A7-3FFB-47AA-8166-31F09A848213}" srcOrd="0" destOrd="0" presId="urn:microsoft.com/office/officeart/2005/8/layout/hProcess9"/>
    <dgm:cxn modelId="{B24FB871-A59C-4CC4-B605-AD1AFB382185}" type="presParOf" srcId="{D8B39DFA-C3AF-4377-9E6C-53B80BD54821}" destId="{63091045-CA48-40C9-B15B-25BE5155B9BC}" srcOrd="0" destOrd="0" presId="urn:microsoft.com/office/officeart/2005/8/layout/hProcess9"/>
    <dgm:cxn modelId="{812AC90D-7312-499C-8979-F38FE0C5FB3E}" type="presParOf" srcId="{D8B39DFA-C3AF-4377-9E6C-53B80BD54821}" destId="{3165C45B-D261-4D7B-A07C-5466B963DBB6}" srcOrd="1" destOrd="0" presId="urn:microsoft.com/office/officeart/2005/8/layout/hProcess9"/>
    <dgm:cxn modelId="{FA4476BC-7C32-4268-AB05-0F60AD83A54B}" type="presParOf" srcId="{3165C45B-D261-4D7B-A07C-5466B963DBB6}" destId="{457C9181-68A3-4B28-B97F-743494B024B4}" srcOrd="0" destOrd="0" presId="urn:microsoft.com/office/officeart/2005/8/layout/hProcess9"/>
    <dgm:cxn modelId="{5EBC41D3-DD8B-4368-9865-0A99077C0CBE}" type="presParOf" srcId="{3165C45B-D261-4D7B-A07C-5466B963DBB6}" destId="{3098FA79-F3A0-43C0-97F0-823FBD9BDC87}" srcOrd="1" destOrd="0" presId="urn:microsoft.com/office/officeart/2005/8/layout/hProcess9"/>
    <dgm:cxn modelId="{C45D8460-3EED-4A71-9EBF-9604A33E478E}" type="presParOf" srcId="{3165C45B-D261-4D7B-A07C-5466B963DBB6}" destId="{CA9F87A7-3FFB-47AA-8166-31F09A848213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653198-171F-484A-950D-08DCE4B03532}" type="doc">
      <dgm:prSet loTypeId="urn:microsoft.com/office/officeart/2005/8/layout/hProcess9" loCatId="process" qsTypeId="urn:microsoft.com/office/officeart/2005/8/quickstyle/simple3" qsCatId="simple" csTypeId="urn:microsoft.com/office/officeart/2005/8/colors/accent6_4" csCatId="accent6" phldr="1"/>
      <dgm:spPr/>
    </dgm:pt>
    <dgm:pt modelId="{3A671C75-57EC-4FD6-A9D6-80BA450F6339}">
      <dgm:prSet/>
      <dgm:spPr/>
      <dgm:t>
        <a:bodyPr/>
        <a:lstStyle/>
        <a:p>
          <a:r>
            <a:rPr lang="ru-RU" dirty="0" smtClean="0"/>
            <a:t>3. Нежелание ученика учиться из –за отсутствия достаточно сильных положительных стимулов к самому процессу учения. </a:t>
          </a:r>
          <a:endParaRPr lang="ru-RU" dirty="0"/>
        </a:p>
      </dgm:t>
    </dgm:pt>
    <dgm:pt modelId="{18EFDD70-05D2-443D-9041-DAF2C1E44268}" type="parTrans" cxnId="{71BF6C93-D63C-4273-8603-46C403B908C2}">
      <dgm:prSet/>
      <dgm:spPr/>
      <dgm:t>
        <a:bodyPr/>
        <a:lstStyle/>
        <a:p>
          <a:endParaRPr lang="ru-RU"/>
        </a:p>
      </dgm:t>
    </dgm:pt>
    <dgm:pt modelId="{82D7E0B5-76AA-464C-AA38-7D9BEEA09955}" type="sibTrans" cxnId="{71BF6C93-D63C-4273-8603-46C403B908C2}">
      <dgm:prSet/>
      <dgm:spPr/>
      <dgm:t>
        <a:bodyPr/>
        <a:lstStyle/>
        <a:p>
          <a:endParaRPr lang="ru-RU"/>
        </a:p>
      </dgm:t>
    </dgm:pt>
    <dgm:pt modelId="{5713F80E-5EFE-4905-9F63-4F434ECC2EA4}">
      <dgm:prSet/>
      <dgm:spPr/>
      <dgm:t>
        <a:bodyPr/>
        <a:lstStyle/>
        <a:p>
          <a:r>
            <a:rPr lang="ru-RU" b="1" u="sng" dirty="0" smtClean="0"/>
            <a:t>Решение:</a:t>
          </a:r>
          <a:r>
            <a:rPr lang="ru-RU" dirty="0" smtClean="0"/>
            <a:t> Стимулирование ученика, развитие его интереса к предмету</a:t>
          </a:r>
          <a:endParaRPr lang="ru-RU" dirty="0"/>
        </a:p>
      </dgm:t>
    </dgm:pt>
    <dgm:pt modelId="{C26F0DFB-5AE0-44DB-85EF-C8D40A3CA1AB}" type="parTrans" cxnId="{C04AE4A9-A6F1-4EF5-80F5-F1013081876C}">
      <dgm:prSet/>
      <dgm:spPr/>
      <dgm:t>
        <a:bodyPr/>
        <a:lstStyle/>
        <a:p>
          <a:endParaRPr lang="ru-RU"/>
        </a:p>
      </dgm:t>
    </dgm:pt>
    <dgm:pt modelId="{34F15EA3-FAB2-4E16-B4F3-082FD45EA714}" type="sibTrans" cxnId="{C04AE4A9-A6F1-4EF5-80F5-F1013081876C}">
      <dgm:prSet/>
      <dgm:spPr/>
      <dgm:t>
        <a:bodyPr/>
        <a:lstStyle/>
        <a:p>
          <a:endParaRPr lang="ru-RU"/>
        </a:p>
      </dgm:t>
    </dgm:pt>
    <dgm:pt modelId="{D8B39DFA-C3AF-4377-9E6C-53B80BD54821}" type="pres">
      <dgm:prSet presAssocID="{33653198-171F-484A-950D-08DCE4B03532}" presName="CompostProcess" presStyleCnt="0">
        <dgm:presLayoutVars>
          <dgm:dir/>
          <dgm:resizeHandles val="exact"/>
        </dgm:presLayoutVars>
      </dgm:prSet>
      <dgm:spPr/>
    </dgm:pt>
    <dgm:pt modelId="{63091045-CA48-40C9-B15B-25BE5155B9BC}" type="pres">
      <dgm:prSet presAssocID="{33653198-171F-484A-950D-08DCE4B03532}" presName="arrow" presStyleLbl="bgShp" presStyleIdx="0" presStyleCnt="1"/>
      <dgm:spPr/>
    </dgm:pt>
    <dgm:pt modelId="{3165C45B-D261-4D7B-A07C-5466B963DBB6}" type="pres">
      <dgm:prSet presAssocID="{33653198-171F-484A-950D-08DCE4B03532}" presName="linearProcess" presStyleCnt="0"/>
      <dgm:spPr/>
    </dgm:pt>
    <dgm:pt modelId="{32293BA0-025D-41F4-9877-5019F62B1CFD}" type="pres">
      <dgm:prSet presAssocID="{3A671C75-57EC-4FD6-A9D6-80BA450F6339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E03FCC-B24C-4496-A442-E21CF6141E38}" type="pres">
      <dgm:prSet presAssocID="{82D7E0B5-76AA-464C-AA38-7D9BEEA09955}" presName="sibTrans" presStyleCnt="0"/>
      <dgm:spPr/>
    </dgm:pt>
    <dgm:pt modelId="{F8455671-29A2-4BFA-AE3A-E9F162D0B11C}" type="pres">
      <dgm:prSet presAssocID="{5713F80E-5EFE-4905-9F63-4F434ECC2EA4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4AE4A9-A6F1-4EF5-80F5-F1013081876C}" srcId="{33653198-171F-484A-950D-08DCE4B03532}" destId="{5713F80E-5EFE-4905-9F63-4F434ECC2EA4}" srcOrd="1" destOrd="0" parTransId="{C26F0DFB-5AE0-44DB-85EF-C8D40A3CA1AB}" sibTransId="{34F15EA3-FAB2-4E16-B4F3-082FD45EA714}"/>
    <dgm:cxn modelId="{494BF47E-B1EB-4B34-96FC-EC2705AE6580}" type="presOf" srcId="{33653198-171F-484A-950D-08DCE4B03532}" destId="{D8B39DFA-C3AF-4377-9E6C-53B80BD54821}" srcOrd="0" destOrd="0" presId="urn:microsoft.com/office/officeart/2005/8/layout/hProcess9"/>
    <dgm:cxn modelId="{6F661B76-5619-47F0-A1EC-99303A62C378}" type="presOf" srcId="{5713F80E-5EFE-4905-9F63-4F434ECC2EA4}" destId="{F8455671-29A2-4BFA-AE3A-E9F162D0B11C}" srcOrd="0" destOrd="0" presId="urn:microsoft.com/office/officeart/2005/8/layout/hProcess9"/>
    <dgm:cxn modelId="{71BF6C93-D63C-4273-8603-46C403B908C2}" srcId="{33653198-171F-484A-950D-08DCE4B03532}" destId="{3A671C75-57EC-4FD6-A9D6-80BA450F6339}" srcOrd="0" destOrd="0" parTransId="{18EFDD70-05D2-443D-9041-DAF2C1E44268}" sibTransId="{82D7E0B5-76AA-464C-AA38-7D9BEEA09955}"/>
    <dgm:cxn modelId="{8FB7F497-0E5A-4931-ABFD-8DD272A84D64}" type="presOf" srcId="{3A671C75-57EC-4FD6-A9D6-80BA450F6339}" destId="{32293BA0-025D-41F4-9877-5019F62B1CFD}" srcOrd="0" destOrd="0" presId="urn:microsoft.com/office/officeart/2005/8/layout/hProcess9"/>
    <dgm:cxn modelId="{D3190C33-336D-47A5-8E85-82EA31F23723}" type="presParOf" srcId="{D8B39DFA-C3AF-4377-9E6C-53B80BD54821}" destId="{63091045-CA48-40C9-B15B-25BE5155B9BC}" srcOrd="0" destOrd="0" presId="urn:microsoft.com/office/officeart/2005/8/layout/hProcess9"/>
    <dgm:cxn modelId="{526F46B5-471E-4BCA-97F3-AD4113A51E84}" type="presParOf" srcId="{D8B39DFA-C3AF-4377-9E6C-53B80BD54821}" destId="{3165C45B-D261-4D7B-A07C-5466B963DBB6}" srcOrd="1" destOrd="0" presId="urn:microsoft.com/office/officeart/2005/8/layout/hProcess9"/>
    <dgm:cxn modelId="{6F9C1A9C-77C4-4C5A-B5F3-340F6F8E65F7}" type="presParOf" srcId="{3165C45B-D261-4D7B-A07C-5466B963DBB6}" destId="{32293BA0-025D-41F4-9877-5019F62B1CFD}" srcOrd="0" destOrd="0" presId="urn:microsoft.com/office/officeart/2005/8/layout/hProcess9"/>
    <dgm:cxn modelId="{48717F13-52F0-4BA0-9C97-C3FC2BA18286}" type="presParOf" srcId="{3165C45B-D261-4D7B-A07C-5466B963DBB6}" destId="{55E03FCC-B24C-4496-A442-E21CF6141E38}" srcOrd="1" destOrd="0" presId="urn:microsoft.com/office/officeart/2005/8/layout/hProcess9"/>
    <dgm:cxn modelId="{CED331E1-5403-42E5-BC89-9EDA0818BDEB}" type="presParOf" srcId="{3165C45B-D261-4D7B-A07C-5466B963DBB6}" destId="{F8455671-29A2-4BFA-AE3A-E9F162D0B11C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653198-171F-484A-950D-08DCE4B03532}" type="doc">
      <dgm:prSet loTypeId="urn:microsoft.com/office/officeart/2005/8/layout/hProcess9" loCatId="process" qsTypeId="urn:microsoft.com/office/officeart/2005/8/quickstyle/simple3" qsCatId="simple" csTypeId="urn:microsoft.com/office/officeart/2005/8/colors/accent6_4" csCatId="accent6" phldr="1"/>
      <dgm:spPr/>
    </dgm:pt>
    <dgm:pt modelId="{F46FA826-1DF0-4177-B512-D00225FFB99A}">
      <dgm:prSet/>
      <dgm:spPr/>
      <dgm:t>
        <a:bodyPr/>
        <a:lstStyle/>
        <a:p>
          <a:r>
            <a:rPr lang="ru-RU" dirty="0" smtClean="0"/>
            <a:t>4. Пропуски по болезни</a:t>
          </a:r>
          <a:endParaRPr lang="ru-RU" dirty="0"/>
        </a:p>
      </dgm:t>
    </dgm:pt>
    <dgm:pt modelId="{1422F014-3A96-4A6F-9263-C73B9430BA9A}" type="parTrans" cxnId="{7ED02404-6A3C-4BBB-B0F8-B2B58891554C}">
      <dgm:prSet/>
      <dgm:spPr/>
      <dgm:t>
        <a:bodyPr/>
        <a:lstStyle/>
        <a:p>
          <a:endParaRPr lang="ru-RU"/>
        </a:p>
      </dgm:t>
    </dgm:pt>
    <dgm:pt modelId="{D730BBC9-49A9-4178-8880-4ABDEB67C471}" type="sibTrans" cxnId="{7ED02404-6A3C-4BBB-B0F8-B2B58891554C}">
      <dgm:prSet/>
      <dgm:spPr/>
      <dgm:t>
        <a:bodyPr/>
        <a:lstStyle/>
        <a:p>
          <a:endParaRPr lang="ru-RU"/>
        </a:p>
      </dgm:t>
    </dgm:pt>
    <dgm:pt modelId="{B1732BFC-26FA-4CBB-81AD-741EEF89B5D7}">
      <dgm:prSet/>
      <dgm:spPr/>
      <dgm:t>
        <a:bodyPr/>
        <a:lstStyle/>
        <a:p>
          <a:r>
            <a:rPr lang="ru-RU" b="1" u="sng" dirty="0" smtClean="0"/>
            <a:t>Решение:</a:t>
          </a:r>
          <a:r>
            <a:rPr lang="ru-RU" dirty="0" smtClean="0"/>
            <a:t> работа по индивидуальному плану</a:t>
          </a:r>
          <a:endParaRPr lang="ru-RU" dirty="0"/>
        </a:p>
      </dgm:t>
    </dgm:pt>
    <dgm:pt modelId="{C6E1B1F7-7616-488A-B126-5EC7812DAC9F}" type="parTrans" cxnId="{5A9906FA-5889-4FBA-B3F2-FEBAD7BB8A78}">
      <dgm:prSet/>
      <dgm:spPr/>
      <dgm:t>
        <a:bodyPr/>
        <a:lstStyle/>
        <a:p>
          <a:endParaRPr lang="ru-RU"/>
        </a:p>
      </dgm:t>
    </dgm:pt>
    <dgm:pt modelId="{A3EAD5F5-4E61-4B16-B8C7-0977B7BCBEA0}" type="sibTrans" cxnId="{5A9906FA-5889-4FBA-B3F2-FEBAD7BB8A78}">
      <dgm:prSet/>
      <dgm:spPr/>
      <dgm:t>
        <a:bodyPr/>
        <a:lstStyle/>
        <a:p>
          <a:endParaRPr lang="ru-RU"/>
        </a:p>
      </dgm:t>
    </dgm:pt>
    <dgm:pt modelId="{D8B39DFA-C3AF-4377-9E6C-53B80BD54821}" type="pres">
      <dgm:prSet presAssocID="{33653198-171F-484A-950D-08DCE4B03532}" presName="CompostProcess" presStyleCnt="0">
        <dgm:presLayoutVars>
          <dgm:dir/>
          <dgm:resizeHandles val="exact"/>
        </dgm:presLayoutVars>
      </dgm:prSet>
      <dgm:spPr/>
    </dgm:pt>
    <dgm:pt modelId="{63091045-CA48-40C9-B15B-25BE5155B9BC}" type="pres">
      <dgm:prSet presAssocID="{33653198-171F-484A-950D-08DCE4B03532}" presName="arrow" presStyleLbl="bgShp" presStyleIdx="0" presStyleCnt="1"/>
      <dgm:spPr/>
    </dgm:pt>
    <dgm:pt modelId="{3165C45B-D261-4D7B-A07C-5466B963DBB6}" type="pres">
      <dgm:prSet presAssocID="{33653198-171F-484A-950D-08DCE4B03532}" presName="linearProcess" presStyleCnt="0"/>
      <dgm:spPr/>
    </dgm:pt>
    <dgm:pt modelId="{06E7E721-09F6-469F-89CE-826E23515ED1}" type="pres">
      <dgm:prSet presAssocID="{F46FA826-1DF0-4177-B512-D00225FFB99A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31ADFE-8381-4CDB-867C-0996E3FFABA0}" type="pres">
      <dgm:prSet presAssocID="{D730BBC9-49A9-4178-8880-4ABDEB67C471}" presName="sibTrans" presStyleCnt="0"/>
      <dgm:spPr/>
    </dgm:pt>
    <dgm:pt modelId="{C9B9CF8B-1DFC-40E9-BBCD-66C222A99025}" type="pres">
      <dgm:prSet presAssocID="{B1732BFC-26FA-4CBB-81AD-741EEF89B5D7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D02404-6A3C-4BBB-B0F8-B2B58891554C}" srcId="{33653198-171F-484A-950D-08DCE4B03532}" destId="{F46FA826-1DF0-4177-B512-D00225FFB99A}" srcOrd="0" destOrd="0" parTransId="{1422F014-3A96-4A6F-9263-C73B9430BA9A}" sibTransId="{D730BBC9-49A9-4178-8880-4ABDEB67C471}"/>
    <dgm:cxn modelId="{C30E2FA7-3B24-4A3D-B7CE-DA208688D803}" type="presOf" srcId="{B1732BFC-26FA-4CBB-81AD-741EEF89B5D7}" destId="{C9B9CF8B-1DFC-40E9-BBCD-66C222A99025}" srcOrd="0" destOrd="0" presId="urn:microsoft.com/office/officeart/2005/8/layout/hProcess9"/>
    <dgm:cxn modelId="{566FF75B-BF1D-4586-ADA5-D186902D2D74}" type="presOf" srcId="{F46FA826-1DF0-4177-B512-D00225FFB99A}" destId="{06E7E721-09F6-469F-89CE-826E23515ED1}" srcOrd="0" destOrd="0" presId="urn:microsoft.com/office/officeart/2005/8/layout/hProcess9"/>
    <dgm:cxn modelId="{5A9906FA-5889-4FBA-B3F2-FEBAD7BB8A78}" srcId="{33653198-171F-484A-950D-08DCE4B03532}" destId="{B1732BFC-26FA-4CBB-81AD-741EEF89B5D7}" srcOrd="1" destOrd="0" parTransId="{C6E1B1F7-7616-488A-B126-5EC7812DAC9F}" sibTransId="{A3EAD5F5-4E61-4B16-B8C7-0977B7BCBEA0}"/>
    <dgm:cxn modelId="{EBFE02ED-842A-4F67-A9FE-4FE0CF0550B5}" type="presOf" srcId="{33653198-171F-484A-950D-08DCE4B03532}" destId="{D8B39DFA-C3AF-4377-9E6C-53B80BD54821}" srcOrd="0" destOrd="0" presId="urn:microsoft.com/office/officeart/2005/8/layout/hProcess9"/>
    <dgm:cxn modelId="{84D1D567-FBAB-461A-991C-D6DA232A4AD1}" type="presParOf" srcId="{D8B39DFA-C3AF-4377-9E6C-53B80BD54821}" destId="{63091045-CA48-40C9-B15B-25BE5155B9BC}" srcOrd="0" destOrd="0" presId="urn:microsoft.com/office/officeart/2005/8/layout/hProcess9"/>
    <dgm:cxn modelId="{7F89EBDC-F6CD-439B-B138-C6951B0ADA9C}" type="presParOf" srcId="{D8B39DFA-C3AF-4377-9E6C-53B80BD54821}" destId="{3165C45B-D261-4D7B-A07C-5466B963DBB6}" srcOrd="1" destOrd="0" presId="urn:microsoft.com/office/officeart/2005/8/layout/hProcess9"/>
    <dgm:cxn modelId="{3E97F718-E084-4070-9B73-C6AC92F0D3B1}" type="presParOf" srcId="{3165C45B-D261-4D7B-A07C-5466B963DBB6}" destId="{06E7E721-09F6-469F-89CE-826E23515ED1}" srcOrd="0" destOrd="0" presId="urn:microsoft.com/office/officeart/2005/8/layout/hProcess9"/>
    <dgm:cxn modelId="{EBF4A2F4-4A8D-41FA-80E5-C1E949CD59B4}" type="presParOf" srcId="{3165C45B-D261-4D7B-A07C-5466B963DBB6}" destId="{3D31ADFE-8381-4CDB-867C-0996E3FFABA0}" srcOrd="1" destOrd="0" presId="urn:microsoft.com/office/officeart/2005/8/layout/hProcess9"/>
    <dgm:cxn modelId="{555F940D-0F39-4F5E-A0D6-1D78E7CD7FC2}" type="presParOf" srcId="{3165C45B-D261-4D7B-A07C-5466B963DBB6}" destId="{C9B9CF8B-1DFC-40E9-BBCD-66C222A99025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653198-171F-484A-950D-08DCE4B03532}" type="doc">
      <dgm:prSet loTypeId="urn:microsoft.com/office/officeart/2005/8/layout/hProcess9" loCatId="process" qsTypeId="urn:microsoft.com/office/officeart/2005/8/quickstyle/simple3" qsCatId="simple" csTypeId="urn:microsoft.com/office/officeart/2005/8/colors/accent6_4" csCatId="accent6" phldr="1"/>
      <dgm:spPr/>
    </dgm:pt>
    <dgm:pt modelId="{04481814-8BAB-4BA2-8B65-25E7BCFEACE8}">
      <dgm:prSet/>
      <dgm:spPr/>
      <dgm:t>
        <a:bodyPr/>
        <a:lstStyle/>
        <a:p>
          <a:r>
            <a:rPr lang="ru-RU" dirty="0" smtClean="0"/>
            <a:t>5. Недисциплинированность учеников</a:t>
          </a:r>
          <a:endParaRPr lang="ru-RU" dirty="0"/>
        </a:p>
      </dgm:t>
    </dgm:pt>
    <dgm:pt modelId="{90B4604F-45C6-465A-9FB9-9F6C8AB6CFB5}" type="parTrans" cxnId="{ABDC2487-1631-4ED3-AFB8-C0F19AB9AF56}">
      <dgm:prSet/>
      <dgm:spPr/>
      <dgm:t>
        <a:bodyPr/>
        <a:lstStyle/>
        <a:p>
          <a:endParaRPr lang="ru-RU"/>
        </a:p>
      </dgm:t>
    </dgm:pt>
    <dgm:pt modelId="{7C1144C9-24A1-42C9-8565-95FA4D4229D9}" type="sibTrans" cxnId="{ABDC2487-1631-4ED3-AFB8-C0F19AB9AF56}">
      <dgm:prSet/>
      <dgm:spPr/>
      <dgm:t>
        <a:bodyPr/>
        <a:lstStyle/>
        <a:p>
          <a:endParaRPr lang="ru-RU"/>
        </a:p>
      </dgm:t>
    </dgm:pt>
    <dgm:pt modelId="{DE25E57E-2C8B-4A9C-9E36-69FB6099EEAC}">
      <dgm:prSet/>
      <dgm:spPr/>
      <dgm:t>
        <a:bodyPr/>
        <a:lstStyle/>
        <a:p>
          <a:r>
            <a:rPr lang="ru-RU" b="1" u="sng" dirty="0" smtClean="0"/>
            <a:t>Решение:</a:t>
          </a:r>
          <a:r>
            <a:rPr lang="ru-RU" dirty="0" smtClean="0"/>
            <a:t> воспитание заинтересованности предметом в урочное и внеурочное время</a:t>
          </a:r>
          <a:endParaRPr lang="ru-RU" dirty="0"/>
        </a:p>
      </dgm:t>
    </dgm:pt>
    <dgm:pt modelId="{F388B61E-0118-4E19-B2C2-90551F1A1784}" type="parTrans" cxnId="{05AFD6D4-A81E-481B-943D-717D08AD180E}">
      <dgm:prSet/>
      <dgm:spPr/>
      <dgm:t>
        <a:bodyPr/>
        <a:lstStyle/>
        <a:p>
          <a:endParaRPr lang="ru-RU"/>
        </a:p>
      </dgm:t>
    </dgm:pt>
    <dgm:pt modelId="{7FD5A5F8-0832-4F1A-94DC-B3167B52237C}" type="sibTrans" cxnId="{05AFD6D4-A81E-481B-943D-717D08AD180E}">
      <dgm:prSet/>
      <dgm:spPr/>
      <dgm:t>
        <a:bodyPr/>
        <a:lstStyle/>
        <a:p>
          <a:endParaRPr lang="ru-RU"/>
        </a:p>
      </dgm:t>
    </dgm:pt>
    <dgm:pt modelId="{D8B39DFA-C3AF-4377-9E6C-53B80BD54821}" type="pres">
      <dgm:prSet presAssocID="{33653198-171F-484A-950D-08DCE4B03532}" presName="CompostProcess" presStyleCnt="0">
        <dgm:presLayoutVars>
          <dgm:dir/>
          <dgm:resizeHandles val="exact"/>
        </dgm:presLayoutVars>
      </dgm:prSet>
      <dgm:spPr/>
    </dgm:pt>
    <dgm:pt modelId="{63091045-CA48-40C9-B15B-25BE5155B9BC}" type="pres">
      <dgm:prSet presAssocID="{33653198-171F-484A-950D-08DCE4B03532}" presName="arrow" presStyleLbl="bgShp" presStyleIdx="0" presStyleCnt="1"/>
      <dgm:spPr/>
    </dgm:pt>
    <dgm:pt modelId="{3165C45B-D261-4D7B-A07C-5466B963DBB6}" type="pres">
      <dgm:prSet presAssocID="{33653198-171F-484A-950D-08DCE4B03532}" presName="linearProcess" presStyleCnt="0"/>
      <dgm:spPr/>
    </dgm:pt>
    <dgm:pt modelId="{CF02AF7B-34DB-4CE0-94A8-721B27FF3DBA}" type="pres">
      <dgm:prSet presAssocID="{04481814-8BAB-4BA2-8B65-25E7BCFEACE8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1BC8CE-3BF9-41C9-91A6-0995CC3DA054}" type="pres">
      <dgm:prSet presAssocID="{7C1144C9-24A1-42C9-8565-95FA4D4229D9}" presName="sibTrans" presStyleCnt="0"/>
      <dgm:spPr/>
    </dgm:pt>
    <dgm:pt modelId="{CAD38A9B-5A74-4617-8787-41944269A56B}" type="pres">
      <dgm:prSet presAssocID="{DE25E57E-2C8B-4A9C-9E36-69FB6099EEAC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505F69-9A92-47CF-A7BC-F98328158BFB}" type="presOf" srcId="{DE25E57E-2C8B-4A9C-9E36-69FB6099EEAC}" destId="{CAD38A9B-5A74-4617-8787-41944269A56B}" srcOrd="0" destOrd="0" presId="urn:microsoft.com/office/officeart/2005/8/layout/hProcess9"/>
    <dgm:cxn modelId="{ABDC2487-1631-4ED3-AFB8-C0F19AB9AF56}" srcId="{33653198-171F-484A-950D-08DCE4B03532}" destId="{04481814-8BAB-4BA2-8B65-25E7BCFEACE8}" srcOrd="0" destOrd="0" parTransId="{90B4604F-45C6-465A-9FB9-9F6C8AB6CFB5}" sibTransId="{7C1144C9-24A1-42C9-8565-95FA4D4229D9}"/>
    <dgm:cxn modelId="{05AFD6D4-A81E-481B-943D-717D08AD180E}" srcId="{33653198-171F-484A-950D-08DCE4B03532}" destId="{DE25E57E-2C8B-4A9C-9E36-69FB6099EEAC}" srcOrd="1" destOrd="0" parTransId="{F388B61E-0118-4E19-B2C2-90551F1A1784}" sibTransId="{7FD5A5F8-0832-4F1A-94DC-B3167B52237C}"/>
    <dgm:cxn modelId="{ED765573-5F5E-4EBA-8D0D-5F22A85E36DB}" type="presOf" srcId="{04481814-8BAB-4BA2-8B65-25E7BCFEACE8}" destId="{CF02AF7B-34DB-4CE0-94A8-721B27FF3DBA}" srcOrd="0" destOrd="0" presId="urn:microsoft.com/office/officeart/2005/8/layout/hProcess9"/>
    <dgm:cxn modelId="{5807DF3C-437C-4848-BFBF-641528D90B4E}" type="presOf" srcId="{33653198-171F-484A-950D-08DCE4B03532}" destId="{D8B39DFA-C3AF-4377-9E6C-53B80BD54821}" srcOrd="0" destOrd="0" presId="urn:microsoft.com/office/officeart/2005/8/layout/hProcess9"/>
    <dgm:cxn modelId="{D44E0972-E297-410E-982E-D06262AA9D66}" type="presParOf" srcId="{D8B39DFA-C3AF-4377-9E6C-53B80BD54821}" destId="{63091045-CA48-40C9-B15B-25BE5155B9BC}" srcOrd="0" destOrd="0" presId="urn:microsoft.com/office/officeart/2005/8/layout/hProcess9"/>
    <dgm:cxn modelId="{46AF29EA-0330-4985-A026-6729EB0389CE}" type="presParOf" srcId="{D8B39DFA-C3AF-4377-9E6C-53B80BD54821}" destId="{3165C45B-D261-4D7B-A07C-5466B963DBB6}" srcOrd="1" destOrd="0" presId="urn:microsoft.com/office/officeart/2005/8/layout/hProcess9"/>
    <dgm:cxn modelId="{D9BA8775-C51F-4C68-AD19-523BD70C04C5}" type="presParOf" srcId="{3165C45B-D261-4D7B-A07C-5466B963DBB6}" destId="{CF02AF7B-34DB-4CE0-94A8-721B27FF3DBA}" srcOrd="0" destOrd="0" presId="urn:microsoft.com/office/officeart/2005/8/layout/hProcess9"/>
    <dgm:cxn modelId="{F1CB9484-266A-4542-B738-3CA0308F747A}" type="presParOf" srcId="{3165C45B-D261-4D7B-A07C-5466B963DBB6}" destId="{DC1BC8CE-3BF9-41C9-91A6-0995CC3DA054}" srcOrd="1" destOrd="0" presId="urn:microsoft.com/office/officeart/2005/8/layout/hProcess9"/>
    <dgm:cxn modelId="{41EB1903-1D1E-4A25-B00B-DD2FCFE26A62}" type="presParOf" srcId="{3165C45B-D261-4D7B-A07C-5466B963DBB6}" destId="{CAD38A9B-5A74-4617-8787-41944269A56B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2ACDD99-2B00-4557-9D51-B5CBF251C3CE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C136AED5-7AC7-4B00-BF60-DEF050FCB66A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Несовершенство учебного процесса</a:t>
          </a:r>
          <a:endParaRPr lang="ru-RU" dirty="0">
            <a:solidFill>
              <a:schemeClr val="tx1"/>
            </a:solidFill>
          </a:endParaRPr>
        </a:p>
      </dgm:t>
    </dgm:pt>
    <dgm:pt modelId="{29C2770C-C81F-4919-B933-BA08E2B3A403}" type="parTrans" cxnId="{64AD76CF-8D96-495E-94FE-38158D4230F7}">
      <dgm:prSet/>
      <dgm:spPr/>
      <dgm:t>
        <a:bodyPr/>
        <a:lstStyle/>
        <a:p>
          <a:endParaRPr lang="ru-RU"/>
        </a:p>
      </dgm:t>
    </dgm:pt>
    <dgm:pt modelId="{270D90DC-1B72-4B09-A137-1CCC7C195E4D}" type="sibTrans" cxnId="{64AD76CF-8D96-495E-94FE-38158D4230F7}">
      <dgm:prSet/>
      <dgm:spPr/>
      <dgm:t>
        <a:bodyPr/>
        <a:lstStyle/>
        <a:p>
          <a:endParaRPr lang="ru-RU"/>
        </a:p>
      </dgm:t>
    </dgm:pt>
    <dgm:pt modelId="{C92DEC77-20D3-422B-85DB-D28C535BC0E8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Отсутствие у школьников способностей к данному предмету</a:t>
          </a:r>
          <a:endParaRPr lang="ru-RU" dirty="0">
            <a:solidFill>
              <a:schemeClr val="tx1"/>
            </a:solidFill>
          </a:endParaRPr>
        </a:p>
      </dgm:t>
    </dgm:pt>
    <dgm:pt modelId="{5DF1B990-F9DB-4C2A-980B-12503C5E6456}" type="parTrans" cxnId="{B31AF4FA-E1C1-4D93-B79F-716A605446DC}">
      <dgm:prSet/>
      <dgm:spPr/>
      <dgm:t>
        <a:bodyPr/>
        <a:lstStyle/>
        <a:p>
          <a:endParaRPr lang="ru-RU"/>
        </a:p>
      </dgm:t>
    </dgm:pt>
    <dgm:pt modelId="{C5787BE7-9EED-4B51-BAD3-7858E7F45BCF}" type="sibTrans" cxnId="{B31AF4FA-E1C1-4D93-B79F-716A605446DC}">
      <dgm:prSet/>
      <dgm:spPr/>
      <dgm:t>
        <a:bodyPr/>
        <a:lstStyle/>
        <a:p>
          <a:endParaRPr lang="ru-RU"/>
        </a:p>
      </dgm:t>
    </dgm:pt>
    <dgm:pt modelId="{9F65A399-B7A1-4187-8FB1-01048B6B0261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Неблагополучная семья</a:t>
          </a:r>
          <a:endParaRPr lang="ru-RU" dirty="0">
            <a:solidFill>
              <a:schemeClr val="tx1"/>
            </a:solidFill>
          </a:endParaRPr>
        </a:p>
      </dgm:t>
    </dgm:pt>
    <dgm:pt modelId="{92FA766D-BBFF-43D0-A92F-F3607893975F}" type="parTrans" cxnId="{B6B6AD32-CCC6-4E90-925D-13A06A071E14}">
      <dgm:prSet/>
      <dgm:spPr/>
      <dgm:t>
        <a:bodyPr/>
        <a:lstStyle/>
        <a:p>
          <a:endParaRPr lang="ru-RU"/>
        </a:p>
      </dgm:t>
    </dgm:pt>
    <dgm:pt modelId="{0D98682A-45F0-45DB-A2FD-5256941CC7CB}" type="sibTrans" cxnId="{B6B6AD32-CCC6-4E90-925D-13A06A071E14}">
      <dgm:prSet/>
      <dgm:spPr/>
      <dgm:t>
        <a:bodyPr/>
        <a:lstStyle/>
        <a:p>
          <a:endParaRPr lang="ru-RU"/>
        </a:p>
      </dgm:t>
    </dgm:pt>
    <dgm:pt modelId="{265A7ECD-0B0B-4B54-9B5B-EAAB69056334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Проблема « улицы»(отсутствие контроля со стороны родителей)</a:t>
          </a:r>
          <a:endParaRPr lang="ru-RU" dirty="0">
            <a:solidFill>
              <a:schemeClr val="tx1"/>
            </a:solidFill>
          </a:endParaRPr>
        </a:p>
      </dgm:t>
    </dgm:pt>
    <dgm:pt modelId="{F9B712FE-2F4D-49EE-BD7A-E0A6FDB02037}" type="parTrans" cxnId="{77B80F2A-9EE4-4763-95B4-3570A49FFA9F}">
      <dgm:prSet/>
      <dgm:spPr/>
      <dgm:t>
        <a:bodyPr/>
        <a:lstStyle/>
        <a:p>
          <a:endParaRPr lang="ru-RU"/>
        </a:p>
      </dgm:t>
    </dgm:pt>
    <dgm:pt modelId="{28BBB5F0-9948-4820-A407-056F9A68A69F}" type="sibTrans" cxnId="{77B80F2A-9EE4-4763-95B4-3570A49FFA9F}">
      <dgm:prSet/>
      <dgm:spPr/>
      <dgm:t>
        <a:bodyPr/>
        <a:lstStyle/>
        <a:p>
          <a:endParaRPr lang="ru-RU"/>
        </a:p>
      </dgm:t>
    </dgm:pt>
    <dgm:pt modelId="{08E21692-5018-4215-A77C-84B8BF6B9689}" type="pres">
      <dgm:prSet presAssocID="{92ACDD99-2B00-4557-9D51-B5CBF251C3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45769C-CCA5-479B-984F-87C76DE85547}" type="pres">
      <dgm:prSet presAssocID="{C136AED5-7AC7-4B00-BF60-DEF050FCB66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0B3DF1-B192-4D8B-BA9A-B3F5953E205D}" type="pres">
      <dgm:prSet presAssocID="{270D90DC-1B72-4B09-A137-1CCC7C195E4D}" presName="spacer" presStyleCnt="0"/>
      <dgm:spPr/>
    </dgm:pt>
    <dgm:pt modelId="{456CE96E-7454-4523-8D3C-8D5D323B396A}" type="pres">
      <dgm:prSet presAssocID="{C92DEC77-20D3-422B-85DB-D28C535BC0E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89345-1942-4DB6-8F18-99DB83697CDB}" type="pres">
      <dgm:prSet presAssocID="{C5787BE7-9EED-4B51-BAD3-7858E7F45BCF}" presName="spacer" presStyleCnt="0"/>
      <dgm:spPr/>
    </dgm:pt>
    <dgm:pt modelId="{1DBEB310-BCF5-4F32-9129-15D42EB51EB0}" type="pres">
      <dgm:prSet presAssocID="{9F65A399-B7A1-4187-8FB1-01048B6B026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67FFD6-3A5B-4351-9A9A-32AFE6F38790}" type="pres">
      <dgm:prSet presAssocID="{0D98682A-45F0-45DB-A2FD-5256941CC7CB}" presName="spacer" presStyleCnt="0"/>
      <dgm:spPr/>
    </dgm:pt>
    <dgm:pt modelId="{A550072A-5947-4C82-BCB7-202EF167BF33}" type="pres">
      <dgm:prSet presAssocID="{265A7ECD-0B0B-4B54-9B5B-EAAB6905633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E4144E-0B47-4CDF-87A1-107393C66D34}" type="presOf" srcId="{9F65A399-B7A1-4187-8FB1-01048B6B0261}" destId="{1DBEB310-BCF5-4F32-9129-15D42EB51EB0}" srcOrd="0" destOrd="0" presId="urn:microsoft.com/office/officeart/2005/8/layout/vList2"/>
    <dgm:cxn modelId="{46B6527B-42BD-41DB-AD48-DEC1F0E6C1BA}" type="presOf" srcId="{C92DEC77-20D3-422B-85DB-D28C535BC0E8}" destId="{456CE96E-7454-4523-8D3C-8D5D323B396A}" srcOrd="0" destOrd="0" presId="urn:microsoft.com/office/officeart/2005/8/layout/vList2"/>
    <dgm:cxn modelId="{B6B6AD32-CCC6-4E90-925D-13A06A071E14}" srcId="{92ACDD99-2B00-4557-9D51-B5CBF251C3CE}" destId="{9F65A399-B7A1-4187-8FB1-01048B6B0261}" srcOrd="2" destOrd="0" parTransId="{92FA766D-BBFF-43D0-A92F-F3607893975F}" sibTransId="{0D98682A-45F0-45DB-A2FD-5256941CC7CB}"/>
    <dgm:cxn modelId="{887C13E6-B37D-4F2E-A6E8-5EDB0E9986FF}" type="presOf" srcId="{C136AED5-7AC7-4B00-BF60-DEF050FCB66A}" destId="{8945769C-CCA5-479B-984F-87C76DE85547}" srcOrd="0" destOrd="0" presId="urn:microsoft.com/office/officeart/2005/8/layout/vList2"/>
    <dgm:cxn modelId="{B31AF4FA-E1C1-4D93-B79F-716A605446DC}" srcId="{92ACDD99-2B00-4557-9D51-B5CBF251C3CE}" destId="{C92DEC77-20D3-422B-85DB-D28C535BC0E8}" srcOrd="1" destOrd="0" parTransId="{5DF1B990-F9DB-4C2A-980B-12503C5E6456}" sibTransId="{C5787BE7-9EED-4B51-BAD3-7858E7F45BCF}"/>
    <dgm:cxn modelId="{77B80F2A-9EE4-4763-95B4-3570A49FFA9F}" srcId="{92ACDD99-2B00-4557-9D51-B5CBF251C3CE}" destId="{265A7ECD-0B0B-4B54-9B5B-EAAB69056334}" srcOrd="3" destOrd="0" parTransId="{F9B712FE-2F4D-49EE-BD7A-E0A6FDB02037}" sibTransId="{28BBB5F0-9948-4820-A407-056F9A68A69F}"/>
    <dgm:cxn modelId="{25B62C52-1693-463B-8A9D-8AB7403DBD2A}" type="presOf" srcId="{92ACDD99-2B00-4557-9D51-B5CBF251C3CE}" destId="{08E21692-5018-4215-A77C-84B8BF6B9689}" srcOrd="0" destOrd="0" presId="urn:microsoft.com/office/officeart/2005/8/layout/vList2"/>
    <dgm:cxn modelId="{D5DEEB75-A11A-4A4F-BFD9-57489B80F664}" type="presOf" srcId="{265A7ECD-0B0B-4B54-9B5B-EAAB69056334}" destId="{A550072A-5947-4C82-BCB7-202EF167BF33}" srcOrd="0" destOrd="0" presId="urn:microsoft.com/office/officeart/2005/8/layout/vList2"/>
    <dgm:cxn modelId="{64AD76CF-8D96-495E-94FE-38158D4230F7}" srcId="{92ACDD99-2B00-4557-9D51-B5CBF251C3CE}" destId="{C136AED5-7AC7-4B00-BF60-DEF050FCB66A}" srcOrd="0" destOrd="0" parTransId="{29C2770C-C81F-4919-B933-BA08E2B3A403}" sibTransId="{270D90DC-1B72-4B09-A137-1CCC7C195E4D}"/>
    <dgm:cxn modelId="{AE01A7FB-3E55-4FAE-AEED-2AFBA24F58BB}" type="presParOf" srcId="{08E21692-5018-4215-A77C-84B8BF6B9689}" destId="{8945769C-CCA5-479B-984F-87C76DE85547}" srcOrd="0" destOrd="0" presId="urn:microsoft.com/office/officeart/2005/8/layout/vList2"/>
    <dgm:cxn modelId="{03B11EEE-B832-4BAE-B65F-C1B8EE630DF8}" type="presParOf" srcId="{08E21692-5018-4215-A77C-84B8BF6B9689}" destId="{B40B3DF1-B192-4D8B-BA9A-B3F5953E205D}" srcOrd="1" destOrd="0" presId="urn:microsoft.com/office/officeart/2005/8/layout/vList2"/>
    <dgm:cxn modelId="{771C9DBB-C65C-4AF0-B9BF-6DAD67EA7BB7}" type="presParOf" srcId="{08E21692-5018-4215-A77C-84B8BF6B9689}" destId="{456CE96E-7454-4523-8D3C-8D5D323B396A}" srcOrd="2" destOrd="0" presId="urn:microsoft.com/office/officeart/2005/8/layout/vList2"/>
    <dgm:cxn modelId="{EF47665D-277A-452F-B77E-494C2AFE0083}" type="presParOf" srcId="{08E21692-5018-4215-A77C-84B8BF6B9689}" destId="{D6489345-1942-4DB6-8F18-99DB83697CDB}" srcOrd="3" destOrd="0" presId="urn:microsoft.com/office/officeart/2005/8/layout/vList2"/>
    <dgm:cxn modelId="{7D9F5107-9388-47C8-B57F-6CAAED9F3BC4}" type="presParOf" srcId="{08E21692-5018-4215-A77C-84B8BF6B9689}" destId="{1DBEB310-BCF5-4F32-9129-15D42EB51EB0}" srcOrd="4" destOrd="0" presId="urn:microsoft.com/office/officeart/2005/8/layout/vList2"/>
    <dgm:cxn modelId="{E424E12A-3121-4252-BDC3-2486F10D0BFD}" type="presParOf" srcId="{08E21692-5018-4215-A77C-84B8BF6B9689}" destId="{D967FFD6-3A5B-4351-9A9A-32AFE6F38790}" srcOrd="5" destOrd="0" presId="urn:microsoft.com/office/officeart/2005/8/layout/vList2"/>
    <dgm:cxn modelId="{CB7C643C-AD0D-4338-B3C1-BF3E87424474}" type="presParOf" srcId="{08E21692-5018-4215-A77C-84B8BF6B9689}" destId="{A550072A-5947-4C82-BCB7-202EF167BF3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2F744D2-FE73-48BB-81A6-2952B97D9647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A7648416-E134-4677-8762-3FE308D48C51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I </a:t>
          </a:r>
          <a:r>
            <a:rPr lang="ru-RU" dirty="0" smtClean="0">
              <a:solidFill>
                <a:schemeClr val="tx1"/>
              </a:solidFill>
            </a:rPr>
            <a:t>тип</a:t>
          </a:r>
          <a:endParaRPr lang="ru-RU" dirty="0">
            <a:solidFill>
              <a:schemeClr val="tx1"/>
            </a:solidFill>
          </a:endParaRPr>
        </a:p>
      </dgm:t>
    </dgm:pt>
    <dgm:pt modelId="{C7847189-6F80-4B04-A741-FB4E0B92028B}" type="parTrans" cxnId="{05ABABEC-9A92-40E6-83D6-965739FC350E}">
      <dgm:prSet/>
      <dgm:spPr/>
      <dgm:t>
        <a:bodyPr/>
        <a:lstStyle/>
        <a:p>
          <a:endParaRPr lang="ru-RU"/>
        </a:p>
      </dgm:t>
    </dgm:pt>
    <dgm:pt modelId="{0426354A-88A2-4F56-9A57-83560ACDDE8A}" type="sibTrans" cxnId="{05ABABEC-9A92-40E6-83D6-965739FC350E}">
      <dgm:prSet/>
      <dgm:spPr/>
      <dgm:t>
        <a:bodyPr/>
        <a:lstStyle/>
        <a:p>
          <a:endParaRPr lang="ru-RU"/>
        </a:p>
      </dgm:t>
    </dgm:pt>
    <dgm:pt modelId="{A72A590E-26A3-42F0-BA45-5FBC2C5EE8EB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II</a:t>
          </a:r>
          <a:r>
            <a:rPr lang="ru-RU" dirty="0" smtClean="0">
              <a:solidFill>
                <a:schemeClr val="tx1"/>
              </a:solidFill>
            </a:rPr>
            <a:t> тип</a:t>
          </a:r>
          <a:endParaRPr lang="ru-RU" dirty="0">
            <a:solidFill>
              <a:schemeClr val="tx1"/>
            </a:solidFill>
          </a:endParaRPr>
        </a:p>
      </dgm:t>
    </dgm:pt>
    <dgm:pt modelId="{BC2D3A1F-A45B-4DC0-886F-5A9C9A2C6B65}" type="parTrans" cxnId="{28AE164A-6FCD-40B3-A817-A332E4EDA003}">
      <dgm:prSet/>
      <dgm:spPr/>
      <dgm:t>
        <a:bodyPr/>
        <a:lstStyle/>
        <a:p>
          <a:endParaRPr lang="ru-RU"/>
        </a:p>
      </dgm:t>
    </dgm:pt>
    <dgm:pt modelId="{B14808DB-71DA-4D91-8BA4-2699DB8A97D3}" type="sibTrans" cxnId="{28AE164A-6FCD-40B3-A817-A332E4EDA003}">
      <dgm:prSet/>
      <dgm:spPr/>
      <dgm:t>
        <a:bodyPr/>
        <a:lstStyle/>
        <a:p>
          <a:endParaRPr lang="ru-RU"/>
        </a:p>
      </dgm:t>
    </dgm:pt>
    <dgm:pt modelId="{EB91CA14-0CCD-4EF2-88DA-0A590EBD94B3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III</a:t>
          </a:r>
          <a:r>
            <a:rPr lang="ru-RU" dirty="0" smtClean="0">
              <a:solidFill>
                <a:schemeClr val="tx1"/>
              </a:solidFill>
            </a:rPr>
            <a:t> тип</a:t>
          </a:r>
          <a:endParaRPr lang="ru-RU" dirty="0">
            <a:solidFill>
              <a:schemeClr val="tx1"/>
            </a:solidFill>
          </a:endParaRPr>
        </a:p>
      </dgm:t>
    </dgm:pt>
    <dgm:pt modelId="{AB347CE2-9700-4756-8E30-20788E4566BB}" type="parTrans" cxnId="{A9D9D009-D9FC-4690-BEDC-A11310711AA9}">
      <dgm:prSet/>
      <dgm:spPr/>
      <dgm:t>
        <a:bodyPr/>
        <a:lstStyle/>
        <a:p>
          <a:endParaRPr lang="ru-RU"/>
        </a:p>
      </dgm:t>
    </dgm:pt>
    <dgm:pt modelId="{AE77DFA6-85C1-433A-B25B-CD4D48C1A993}" type="sibTrans" cxnId="{A9D9D009-D9FC-4690-BEDC-A11310711AA9}">
      <dgm:prSet/>
      <dgm:spPr/>
      <dgm:t>
        <a:bodyPr/>
        <a:lstStyle/>
        <a:p>
          <a:endParaRPr lang="ru-RU"/>
        </a:p>
      </dgm:t>
    </dgm:pt>
    <dgm:pt modelId="{070CA7AA-EA71-4317-899F-C1B793DF05EB}" type="pres">
      <dgm:prSet presAssocID="{12F744D2-FE73-48BB-81A6-2952B97D9647}" presName="linearFlow" presStyleCnt="0">
        <dgm:presLayoutVars>
          <dgm:dir/>
          <dgm:resizeHandles val="exact"/>
        </dgm:presLayoutVars>
      </dgm:prSet>
      <dgm:spPr/>
    </dgm:pt>
    <dgm:pt modelId="{32D608B7-79B8-490B-BDE2-4AD7CAE20000}" type="pres">
      <dgm:prSet presAssocID="{A7648416-E134-4677-8762-3FE308D48C51}" presName="composite" presStyleCnt="0"/>
      <dgm:spPr/>
    </dgm:pt>
    <dgm:pt modelId="{2FFF3224-8960-4635-AE46-7A943033C3BA}" type="pres">
      <dgm:prSet presAssocID="{A7648416-E134-4677-8762-3FE308D48C51}" presName="imgShp" presStyleLbl="fgImgPlace1" presStyleIdx="0" presStyleCnt="3"/>
      <dgm:spPr/>
    </dgm:pt>
    <dgm:pt modelId="{C7AEFAF6-CBFA-4967-9950-514222A5E055}" type="pres">
      <dgm:prSet presAssocID="{A7648416-E134-4677-8762-3FE308D48C51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B3970D-D930-4E5F-9FBD-DB925D255A76}" type="pres">
      <dgm:prSet presAssocID="{0426354A-88A2-4F56-9A57-83560ACDDE8A}" presName="spacing" presStyleCnt="0"/>
      <dgm:spPr/>
    </dgm:pt>
    <dgm:pt modelId="{B52A92BD-B3C6-4F39-9D94-502C5FBD2BF6}" type="pres">
      <dgm:prSet presAssocID="{A72A590E-26A3-42F0-BA45-5FBC2C5EE8EB}" presName="composite" presStyleCnt="0"/>
      <dgm:spPr/>
    </dgm:pt>
    <dgm:pt modelId="{E8C68B13-D0BA-469B-8430-50894A3659A9}" type="pres">
      <dgm:prSet presAssocID="{A72A590E-26A3-42F0-BA45-5FBC2C5EE8EB}" presName="imgShp" presStyleLbl="fgImgPlace1" presStyleIdx="1" presStyleCnt="3"/>
      <dgm:spPr/>
    </dgm:pt>
    <dgm:pt modelId="{7DE97887-B446-4997-A7B1-35984C72151B}" type="pres">
      <dgm:prSet presAssocID="{A72A590E-26A3-42F0-BA45-5FBC2C5EE8EB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2F8300-B9AC-405F-80D5-C1490C8DC672}" type="pres">
      <dgm:prSet presAssocID="{B14808DB-71DA-4D91-8BA4-2699DB8A97D3}" presName="spacing" presStyleCnt="0"/>
      <dgm:spPr/>
    </dgm:pt>
    <dgm:pt modelId="{C4BF0F81-AA29-42B7-BB2D-0FC8722597C9}" type="pres">
      <dgm:prSet presAssocID="{EB91CA14-0CCD-4EF2-88DA-0A590EBD94B3}" presName="composite" presStyleCnt="0"/>
      <dgm:spPr/>
    </dgm:pt>
    <dgm:pt modelId="{AA0CE21D-EAA9-44D4-BED4-A606495175A0}" type="pres">
      <dgm:prSet presAssocID="{EB91CA14-0CCD-4EF2-88DA-0A590EBD94B3}" presName="imgShp" presStyleLbl="fgImgPlace1" presStyleIdx="2" presStyleCnt="3"/>
      <dgm:spPr/>
    </dgm:pt>
    <dgm:pt modelId="{D02DBC1E-3994-420C-A5F8-D7C21A49B7FF}" type="pres">
      <dgm:prSet presAssocID="{EB91CA14-0CCD-4EF2-88DA-0A590EBD94B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D9D009-D9FC-4690-BEDC-A11310711AA9}" srcId="{12F744D2-FE73-48BB-81A6-2952B97D9647}" destId="{EB91CA14-0CCD-4EF2-88DA-0A590EBD94B3}" srcOrd="2" destOrd="0" parTransId="{AB347CE2-9700-4756-8E30-20788E4566BB}" sibTransId="{AE77DFA6-85C1-433A-B25B-CD4D48C1A993}"/>
    <dgm:cxn modelId="{07E1CD38-58A3-4383-82DE-B4B714217CEE}" type="presOf" srcId="{12F744D2-FE73-48BB-81A6-2952B97D9647}" destId="{070CA7AA-EA71-4317-899F-C1B793DF05EB}" srcOrd="0" destOrd="0" presId="urn:microsoft.com/office/officeart/2005/8/layout/vList3"/>
    <dgm:cxn modelId="{28AE164A-6FCD-40B3-A817-A332E4EDA003}" srcId="{12F744D2-FE73-48BB-81A6-2952B97D9647}" destId="{A72A590E-26A3-42F0-BA45-5FBC2C5EE8EB}" srcOrd="1" destOrd="0" parTransId="{BC2D3A1F-A45B-4DC0-886F-5A9C9A2C6B65}" sibTransId="{B14808DB-71DA-4D91-8BA4-2699DB8A97D3}"/>
    <dgm:cxn modelId="{D47660E9-4BE0-454B-A2A4-4FF29B0F9440}" type="presOf" srcId="{A72A590E-26A3-42F0-BA45-5FBC2C5EE8EB}" destId="{7DE97887-B446-4997-A7B1-35984C72151B}" srcOrd="0" destOrd="0" presId="urn:microsoft.com/office/officeart/2005/8/layout/vList3"/>
    <dgm:cxn modelId="{05ABABEC-9A92-40E6-83D6-965739FC350E}" srcId="{12F744D2-FE73-48BB-81A6-2952B97D9647}" destId="{A7648416-E134-4677-8762-3FE308D48C51}" srcOrd="0" destOrd="0" parTransId="{C7847189-6F80-4B04-A741-FB4E0B92028B}" sibTransId="{0426354A-88A2-4F56-9A57-83560ACDDE8A}"/>
    <dgm:cxn modelId="{4070C923-161F-4678-AA7F-C357FD7D1E06}" type="presOf" srcId="{EB91CA14-0CCD-4EF2-88DA-0A590EBD94B3}" destId="{D02DBC1E-3994-420C-A5F8-D7C21A49B7FF}" srcOrd="0" destOrd="0" presId="urn:microsoft.com/office/officeart/2005/8/layout/vList3"/>
    <dgm:cxn modelId="{8998F621-041B-4BE3-A9A1-68FAB3F3D2E1}" type="presOf" srcId="{A7648416-E134-4677-8762-3FE308D48C51}" destId="{C7AEFAF6-CBFA-4967-9950-514222A5E055}" srcOrd="0" destOrd="0" presId="urn:microsoft.com/office/officeart/2005/8/layout/vList3"/>
    <dgm:cxn modelId="{32370FEF-0393-4A6E-BC4F-00F2056D987B}" type="presParOf" srcId="{070CA7AA-EA71-4317-899F-C1B793DF05EB}" destId="{32D608B7-79B8-490B-BDE2-4AD7CAE20000}" srcOrd="0" destOrd="0" presId="urn:microsoft.com/office/officeart/2005/8/layout/vList3"/>
    <dgm:cxn modelId="{8EBF130F-E598-48CD-9FF2-FB26E900A9B6}" type="presParOf" srcId="{32D608B7-79B8-490B-BDE2-4AD7CAE20000}" destId="{2FFF3224-8960-4635-AE46-7A943033C3BA}" srcOrd="0" destOrd="0" presId="urn:microsoft.com/office/officeart/2005/8/layout/vList3"/>
    <dgm:cxn modelId="{45506C26-F2A0-4685-9363-5E421A1EA3DD}" type="presParOf" srcId="{32D608B7-79B8-490B-BDE2-4AD7CAE20000}" destId="{C7AEFAF6-CBFA-4967-9950-514222A5E055}" srcOrd="1" destOrd="0" presId="urn:microsoft.com/office/officeart/2005/8/layout/vList3"/>
    <dgm:cxn modelId="{59546202-8A78-4A28-B807-1166FA125FF9}" type="presParOf" srcId="{070CA7AA-EA71-4317-899F-C1B793DF05EB}" destId="{5BB3970D-D930-4E5F-9FBD-DB925D255A76}" srcOrd="1" destOrd="0" presId="urn:microsoft.com/office/officeart/2005/8/layout/vList3"/>
    <dgm:cxn modelId="{65B206A3-4688-4131-93DD-B556346DB753}" type="presParOf" srcId="{070CA7AA-EA71-4317-899F-C1B793DF05EB}" destId="{B52A92BD-B3C6-4F39-9D94-502C5FBD2BF6}" srcOrd="2" destOrd="0" presId="urn:microsoft.com/office/officeart/2005/8/layout/vList3"/>
    <dgm:cxn modelId="{429791FF-F49A-4A3E-BAED-E1CF9805D047}" type="presParOf" srcId="{B52A92BD-B3C6-4F39-9D94-502C5FBD2BF6}" destId="{E8C68B13-D0BA-469B-8430-50894A3659A9}" srcOrd="0" destOrd="0" presId="urn:microsoft.com/office/officeart/2005/8/layout/vList3"/>
    <dgm:cxn modelId="{89EA4163-EFF1-47BB-844D-A7000FEB4BA8}" type="presParOf" srcId="{B52A92BD-B3C6-4F39-9D94-502C5FBD2BF6}" destId="{7DE97887-B446-4997-A7B1-35984C72151B}" srcOrd="1" destOrd="0" presId="urn:microsoft.com/office/officeart/2005/8/layout/vList3"/>
    <dgm:cxn modelId="{BAA3CDC0-6DE8-4129-A62D-00B365C9DF6A}" type="presParOf" srcId="{070CA7AA-EA71-4317-899F-C1B793DF05EB}" destId="{A62F8300-B9AC-405F-80D5-C1490C8DC672}" srcOrd="3" destOrd="0" presId="urn:microsoft.com/office/officeart/2005/8/layout/vList3"/>
    <dgm:cxn modelId="{B23F79B8-35C1-48F7-B83E-2FFC7A0D9FAB}" type="presParOf" srcId="{070CA7AA-EA71-4317-899F-C1B793DF05EB}" destId="{C4BF0F81-AA29-42B7-BB2D-0FC8722597C9}" srcOrd="4" destOrd="0" presId="urn:microsoft.com/office/officeart/2005/8/layout/vList3"/>
    <dgm:cxn modelId="{D67967F7-054F-4726-AA93-85F834E71277}" type="presParOf" srcId="{C4BF0F81-AA29-42B7-BB2D-0FC8722597C9}" destId="{AA0CE21D-EAA9-44D4-BED4-A606495175A0}" srcOrd="0" destOrd="0" presId="urn:microsoft.com/office/officeart/2005/8/layout/vList3"/>
    <dgm:cxn modelId="{479A257C-8FEB-4684-A6AA-797701665FBB}" type="presParOf" srcId="{C4BF0F81-AA29-42B7-BB2D-0FC8722597C9}" destId="{D02DBC1E-3994-420C-A5F8-D7C21A49B7F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06B684D-1459-475D-B2F7-F9472506BC1D}" type="doc">
      <dgm:prSet loTypeId="urn:microsoft.com/office/officeart/2005/8/layout/default#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1994058D-97D0-4B7A-9E3C-74F7CC51136D}">
      <dgm:prSet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</a:rPr>
            <a:t>Подтип 1</a:t>
          </a:r>
        </a:p>
        <a:p>
          <a:r>
            <a:rPr lang="ru-RU" sz="2400" dirty="0" smtClean="0">
              <a:solidFill>
                <a:schemeClr val="tx1"/>
              </a:solidFill>
            </a:rPr>
            <a:t>Относятся учащиеся, стремящиеся компенсировать неуспех в </a:t>
          </a:r>
          <a:r>
            <a:rPr lang="ru-RU" sz="2400" u="sng" dirty="0" smtClean="0">
              <a:solidFill>
                <a:schemeClr val="tx1"/>
              </a:solidFill>
            </a:rPr>
            <a:t>учебной работе с помощью какой – либо практической деятельности</a:t>
          </a:r>
          <a:r>
            <a:rPr lang="ru-RU" sz="2400" dirty="0" smtClean="0">
              <a:solidFill>
                <a:schemeClr val="tx1"/>
              </a:solidFill>
            </a:rPr>
            <a:t>. Характерна направленность на определенный вид деятельности в будущем. </a:t>
          </a:r>
          <a:endParaRPr lang="ru-RU" sz="2400" dirty="0">
            <a:solidFill>
              <a:schemeClr val="tx1"/>
            </a:solidFill>
          </a:endParaRPr>
        </a:p>
      </dgm:t>
    </dgm:pt>
    <dgm:pt modelId="{0F4C4223-6991-4456-BC8B-7D8AE7343722}" type="parTrans" cxnId="{931825A8-C159-4B5F-BDEC-DB78245BB6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BC1C515-CD77-4F8D-9E02-7749ABAC9FEA}" type="sibTrans" cxnId="{931825A8-C159-4B5F-BDEC-DB78245BB6F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87ED89F-0DFF-4956-B11E-288E44846FE3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Подтип 2</a:t>
          </a:r>
        </a:p>
        <a:p>
          <a:r>
            <a:rPr lang="ru-RU" dirty="0" smtClean="0">
              <a:solidFill>
                <a:schemeClr val="tx1"/>
              </a:solidFill>
            </a:rPr>
            <a:t>Относятся учащиеся, для которых характерно </a:t>
          </a:r>
          <a:r>
            <a:rPr lang="ru-RU" u="sng" dirty="0" smtClean="0">
              <a:solidFill>
                <a:schemeClr val="tx1"/>
              </a:solidFill>
            </a:rPr>
            <a:t>избегать всякие трудности в учебной работе.</a:t>
          </a:r>
          <a:r>
            <a:rPr lang="ru-RU" dirty="0" smtClean="0">
              <a:solidFill>
                <a:schemeClr val="tx1"/>
              </a:solidFill>
            </a:rPr>
            <a:t> Пытаясь добиться успехов в учебе, они прибегают к списыванию, подсказкам и т.д. </a:t>
          </a:r>
          <a:endParaRPr lang="ru-RU" dirty="0">
            <a:solidFill>
              <a:schemeClr val="tx1"/>
            </a:solidFill>
          </a:endParaRPr>
        </a:p>
      </dgm:t>
    </dgm:pt>
    <dgm:pt modelId="{2EDBB84E-3CB7-477C-99B6-A96568D4F45B}" type="parTrans" cxnId="{E28CA31B-6E01-4A13-92C3-782DE6F41FB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9A075F0-805E-40A5-A960-FD4C9C05CC5D}" type="sibTrans" cxnId="{E28CA31B-6E01-4A13-92C3-782DE6F41FB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BF45270-AB12-4A46-BF32-5EDAF4EB4308}" type="pres">
      <dgm:prSet presAssocID="{D06B684D-1459-475D-B2F7-F9472506BC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225180-E3C4-4B33-89F7-82F07633D098}" type="pres">
      <dgm:prSet presAssocID="{1994058D-97D0-4B7A-9E3C-74F7CC51136D}" presName="node" presStyleLbl="node1" presStyleIdx="0" presStyleCnt="2" custScaleY="171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05C13-1E33-46E0-A76C-E246B4FB3489}" type="pres">
      <dgm:prSet presAssocID="{0BC1C515-CD77-4F8D-9E02-7749ABAC9FEA}" presName="sibTrans" presStyleCnt="0"/>
      <dgm:spPr/>
    </dgm:pt>
    <dgm:pt modelId="{5E45CC50-B005-4462-BE5F-96613E2C2D97}" type="pres">
      <dgm:prSet presAssocID="{D87ED89F-0DFF-4956-B11E-288E44846FE3}" presName="node" presStyleLbl="node1" presStyleIdx="1" presStyleCnt="2" custScaleY="171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1825A8-C159-4B5F-BDEC-DB78245BB6FC}" srcId="{D06B684D-1459-475D-B2F7-F9472506BC1D}" destId="{1994058D-97D0-4B7A-9E3C-74F7CC51136D}" srcOrd="0" destOrd="0" parTransId="{0F4C4223-6991-4456-BC8B-7D8AE7343722}" sibTransId="{0BC1C515-CD77-4F8D-9E02-7749ABAC9FEA}"/>
    <dgm:cxn modelId="{E28CA31B-6E01-4A13-92C3-782DE6F41FB6}" srcId="{D06B684D-1459-475D-B2F7-F9472506BC1D}" destId="{D87ED89F-0DFF-4956-B11E-288E44846FE3}" srcOrd="1" destOrd="0" parTransId="{2EDBB84E-3CB7-477C-99B6-A96568D4F45B}" sibTransId="{E9A075F0-805E-40A5-A960-FD4C9C05CC5D}"/>
    <dgm:cxn modelId="{C0D9F1D4-03AC-461B-9157-A74B7D0AA951}" type="presOf" srcId="{1994058D-97D0-4B7A-9E3C-74F7CC51136D}" destId="{31225180-E3C4-4B33-89F7-82F07633D098}" srcOrd="0" destOrd="0" presId="urn:microsoft.com/office/officeart/2005/8/layout/default#2"/>
    <dgm:cxn modelId="{16DBAC11-0F4E-4425-88B1-94E9ACE7A3E6}" type="presOf" srcId="{D87ED89F-0DFF-4956-B11E-288E44846FE3}" destId="{5E45CC50-B005-4462-BE5F-96613E2C2D97}" srcOrd="0" destOrd="0" presId="urn:microsoft.com/office/officeart/2005/8/layout/default#2"/>
    <dgm:cxn modelId="{9D83A98E-E011-4010-B999-BEAEF45E5843}" type="presOf" srcId="{D06B684D-1459-475D-B2F7-F9472506BC1D}" destId="{DBF45270-AB12-4A46-BF32-5EDAF4EB4308}" srcOrd="0" destOrd="0" presId="urn:microsoft.com/office/officeart/2005/8/layout/default#2"/>
    <dgm:cxn modelId="{813081F7-957C-40B7-A0E5-76B5F4D1DB8D}" type="presParOf" srcId="{DBF45270-AB12-4A46-BF32-5EDAF4EB4308}" destId="{31225180-E3C4-4B33-89F7-82F07633D098}" srcOrd="0" destOrd="0" presId="urn:microsoft.com/office/officeart/2005/8/layout/default#2"/>
    <dgm:cxn modelId="{E044D846-FBE8-4247-9087-185B6A63CDBB}" type="presParOf" srcId="{DBF45270-AB12-4A46-BF32-5EDAF4EB4308}" destId="{57F05C13-1E33-46E0-A76C-E246B4FB3489}" srcOrd="1" destOrd="0" presId="urn:microsoft.com/office/officeart/2005/8/layout/default#2"/>
    <dgm:cxn modelId="{0170947D-F2B8-4A93-BBDC-DF207CF6B3B7}" type="presParOf" srcId="{DBF45270-AB12-4A46-BF32-5EDAF4EB4308}" destId="{5E45CC50-B005-4462-BE5F-96613E2C2D97}" srcOrd="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940B43-2B93-4AA5-8814-F53E7120CF1F}">
      <dsp:nvSpPr>
        <dsp:cNvPr id="0" name=""/>
        <dsp:cNvSpPr/>
      </dsp:nvSpPr>
      <dsp:spPr>
        <a:xfrm>
          <a:off x="1004" y="388642"/>
          <a:ext cx="3917900" cy="3748678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800" kern="1200" dirty="0" smtClean="0">
              <a:solidFill>
                <a:schemeClr val="tx1"/>
              </a:solidFill>
            </a:rPr>
            <a:t>Внутренние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chemeClr val="tx1"/>
              </a:solidFill>
            </a:rPr>
            <a:t>Исходящие в основном от самого ученика 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chemeClr val="tx1"/>
              </a:solidFill>
            </a:rPr>
            <a:t>     (субъективные)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 smtClean="0">
            <a:solidFill>
              <a:schemeClr val="tx1"/>
            </a:solidFill>
          </a:endParaRP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 dirty="0">
            <a:solidFill>
              <a:schemeClr val="tx1"/>
            </a:solidFill>
          </a:endParaRPr>
        </a:p>
      </dsp:txBody>
      <dsp:txXfrm>
        <a:off x="1004" y="388642"/>
        <a:ext cx="3917900" cy="3748678"/>
      </dsp:txXfrm>
    </dsp:sp>
    <dsp:sp modelId="{C9A800CD-9C1E-4B5C-B88D-97CBBD6B5EF8}">
      <dsp:nvSpPr>
        <dsp:cNvPr id="0" name=""/>
        <dsp:cNvSpPr/>
      </dsp:nvSpPr>
      <dsp:spPr>
        <a:xfrm>
          <a:off x="4258822" y="388642"/>
          <a:ext cx="3917900" cy="3748678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800" kern="1200" dirty="0" smtClean="0">
              <a:solidFill>
                <a:schemeClr val="tx1"/>
              </a:solidFill>
            </a:rPr>
            <a:t>Внешние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chemeClr val="tx1"/>
              </a:solidFill>
            </a:rPr>
            <a:t>В основном независящие от  ученика 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>
              <a:solidFill>
                <a:schemeClr val="tx1"/>
              </a:solidFill>
            </a:rPr>
            <a:t>     (объективные)</a:t>
          </a:r>
          <a:r>
            <a:rPr lang="ru-RU" sz="3400" kern="1200" dirty="0" smtClean="0">
              <a:solidFill>
                <a:schemeClr val="tx1"/>
              </a:solidFill>
            </a:rPr>
            <a:t> 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 dirty="0">
            <a:solidFill>
              <a:schemeClr val="tx1"/>
            </a:solidFill>
          </a:endParaRPr>
        </a:p>
      </dsp:txBody>
      <dsp:txXfrm>
        <a:off x="4258822" y="388642"/>
        <a:ext cx="3917900" cy="37486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225180-E3C4-4B33-89F7-82F07633D098}">
      <dsp:nvSpPr>
        <dsp:cNvPr id="0" name=""/>
        <dsp:cNvSpPr/>
      </dsp:nvSpPr>
      <dsp:spPr>
        <a:xfrm>
          <a:off x="1004" y="244624"/>
          <a:ext cx="3917900" cy="403671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Подтип 1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Относятся учащиеся, которые свой неуспех в учении и неблагополучное положение в коллективе </a:t>
          </a:r>
          <a:r>
            <a:rPr lang="ru-RU" sz="2500" u="sng" kern="1200" dirty="0" smtClean="0">
              <a:solidFill>
                <a:schemeClr val="tx1"/>
              </a:solidFill>
            </a:rPr>
            <a:t>компенсируют внеклассной интеллектуальной деятельностью.</a:t>
          </a:r>
        </a:p>
      </dsp:txBody>
      <dsp:txXfrm>
        <a:off x="1004" y="244624"/>
        <a:ext cx="3917900" cy="4036714"/>
      </dsp:txXfrm>
    </dsp:sp>
    <dsp:sp modelId="{F7F570BC-6684-47D5-B35F-F7003C37A62C}">
      <dsp:nvSpPr>
        <dsp:cNvPr id="0" name=""/>
        <dsp:cNvSpPr/>
      </dsp:nvSpPr>
      <dsp:spPr>
        <a:xfrm>
          <a:off x="4310695" y="244624"/>
          <a:ext cx="3917900" cy="403671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Подтип 2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Неуспех в учении у школьников приводит их к поискам </a:t>
          </a:r>
          <a:r>
            <a:rPr lang="ru-RU" sz="2500" u="sng" kern="1200" dirty="0" smtClean="0">
              <a:solidFill>
                <a:schemeClr val="tx1"/>
              </a:solidFill>
            </a:rPr>
            <a:t>связей с другими, чаще всего внешкольными сообществами</a:t>
          </a:r>
          <a:r>
            <a:rPr lang="ru-RU" sz="2500" kern="1200" dirty="0" smtClean="0">
              <a:solidFill>
                <a:schemeClr val="tx1"/>
              </a:solidFill>
            </a:rPr>
            <a:t> ( чаще имеющими отрицательную социальную направленность)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4310695" y="244624"/>
        <a:ext cx="3917900" cy="403671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B73D5-3D7A-41A0-8E87-67E17DC422BA}">
      <dsp:nvSpPr>
        <dsp:cNvPr id="0" name=""/>
        <dsp:cNvSpPr/>
      </dsp:nvSpPr>
      <dsp:spPr>
        <a:xfrm>
          <a:off x="242023" y="12310"/>
          <a:ext cx="4501341" cy="4501341"/>
        </a:xfrm>
        <a:prstGeom prst="ellipse">
          <a:avLst/>
        </a:prstGeom>
        <a:solidFill>
          <a:schemeClr val="accent6">
            <a:lumMod val="75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I</a:t>
          </a:r>
          <a:r>
            <a:rPr lang="ru-RU" sz="6500" kern="1200" dirty="0" smtClean="0"/>
            <a:t> тип</a:t>
          </a:r>
          <a:endParaRPr lang="ru-RU" sz="6500" kern="1200" dirty="0"/>
        </a:p>
      </dsp:txBody>
      <dsp:txXfrm>
        <a:off x="870589" y="543115"/>
        <a:ext cx="2595368" cy="3439731"/>
      </dsp:txXfrm>
    </dsp:sp>
    <dsp:sp modelId="{9F4B2CE7-3121-4FC5-8995-A861F5D8779D}">
      <dsp:nvSpPr>
        <dsp:cNvPr id="0" name=""/>
        <dsp:cNvSpPr/>
      </dsp:nvSpPr>
      <dsp:spPr>
        <a:xfrm>
          <a:off x="3486234" y="12310"/>
          <a:ext cx="4501341" cy="4501341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II</a:t>
          </a:r>
          <a:r>
            <a:rPr lang="ru-RU" sz="6500" kern="1200" dirty="0" smtClean="0"/>
            <a:t> тип</a:t>
          </a:r>
          <a:endParaRPr lang="ru-RU" sz="6500" kern="1200" dirty="0"/>
        </a:p>
      </dsp:txBody>
      <dsp:txXfrm>
        <a:off x="4763642" y="543115"/>
        <a:ext cx="2595368" cy="34397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91045-CA48-40C9-B15B-25BE5155B9BC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9CA83C5-4A77-492C-A3BC-C58CDE42EC38}">
      <dsp:nvSpPr>
        <dsp:cNvPr id="0" name=""/>
        <dsp:cNvSpPr/>
      </dsp:nvSpPr>
      <dsp:spPr>
        <a:xfrm>
          <a:off x="2699" y="1357788"/>
          <a:ext cx="3940315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1. Недостаточное развитие у школьников мышления и других познавательных процессов.</a:t>
          </a:r>
          <a:endParaRPr lang="ru-RU" sz="2400" kern="1200" dirty="0"/>
        </a:p>
      </dsp:txBody>
      <dsp:txXfrm>
        <a:off x="91075" y="1446164"/>
        <a:ext cx="3763563" cy="1633633"/>
      </dsp:txXfrm>
    </dsp:sp>
    <dsp:sp modelId="{A01FAD7B-80A2-4046-BC42-6F101632E3F9}">
      <dsp:nvSpPr>
        <dsp:cNvPr id="0" name=""/>
        <dsp:cNvSpPr/>
      </dsp:nvSpPr>
      <dsp:spPr>
        <a:xfrm>
          <a:off x="4286584" y="1357788"/>
          <a:ext cx="3940315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461694"/>
                <a:satOff val="30780"/>
                <a:lumOff val="40185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Решение: создание в классе микроклимата, чтобы неуспевающие и их товарищи не чувствовали большой разницы в своем умственном развитии, исключить всякое унижение и презрение к ним. </a:t>
          </a:r>
          <a:endParaRPr lang="ru-RU" sz="1800" kern="1200" dirty="0"/>
        </a:p>
      </dsp:txBody>
      <dsp:txXfrm>
        <a:off x="4374960" y="1446164"/>
        <a:ext cx="3763563" cy="16336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91045-CA48-40C9-B15B-25BE5155B9BC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57C9181-68A3-4B28-B97F-743494B024B4}">
      <dsp:nvSpPr>
        <dsp:cNvPr id="0" name=""/>
        <dsp:cNvSpPr/>
      </dsp:nvSpPr>
      <dsp:spPr>
        <a:xfrm>
          <a:off x="1668" y="1357788"/>
          <a:ext cx="3912414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2. Низкий уровень навыков учебного труда(невнимательность на уроках, непонимание до конца излагаемого материала)</a:t>
          </a:r>
          <a:endParaRPr lang="ru-RU" sz="2000" kern="1200" dirty="0"/>
        </a:p>
      </dsp:txBody>
      <dsp:txXfrm>
        <a:off x="90044" y="1446164"/>
        <a:ext cx="3735662" cy="1633633"/>
      </dsp:txXfrm>
    </dsp:sp>
    <dsp:sp modelId="{CA9F87A7-3FFB-47AA-8166-31F09A848213}">
      <dsp:nvSpPr>
        <dsp:cNvPr id="0" name=""/>
        <dsp:cNvSpPr/>
      </dsp:nvSpPr>
      <dsp:spPr>
        <a:xfrm>
          <a:off x="4315517" y="1357788"/>
          <a:ext cx="3912414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461694"/>
                <a:satOff val="30780"/>
                <a:lumOff val="40185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/>
            <a:t>Решение:</a:t>
          </a:r>
          <a:r>
            <a:rPr lang="ru-RU" sz="1600" kern="1200" dirty="0" smtClean="0"/>
            <a:t> выработка у учащихся привычек к учебному </a:t>
          </a:r>
          <a:r>
            <a:rPr lang="ru-RU" sz="1800" kern="1200" dirty="0" smtClean="0"/>
            <a:t>труду</a:t>
          </a:r>
          <a:r>
            <a:rPr lang="ru-RU" sz="1600" kern="1200" dirty="0" smtClean="0"/>
            <a:t>; целенаправленная работа всех учителей с такими ребятами; согласование их планов индивидуальной работы к конкретным ученикам; помощь родителей. </a:t>
          </a:r>
          <a:endParaRPr lang="ru-RU" sz="1600" kern="1200" dirty="0"/>
        </a:p>
      </dsp:txBody>
      <dsp:txXfrm>
        <a:off x="4403893" y="1446164"/>
        <a:ext cx="3735662" cy="16336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91045-CA48-40C9-B15B-25BE5155B9BC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2293BA0-025D-41F4-9877-5019F62B1CFD}">
      <dsp:nvSpPr>
        <dsp:cNvPr id="0" name=""/>
        <dsp:cNvSpPr/>
      </dsp:nvSpPr>
      <dsp:spPr>
        <a:xfrm>
          <a:off x="465426" y="1357788"/>
          <a:ext cx="3549015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3. Нежелание ученика учиться из –за отсутствия достаточно сильных положительных стимулов к самому процессу учения. </a:t>
          </a:r>
          <a:endParaRPr lang="ru-RU" sz="2100" kern="1200" dirty="0"/>
        </a:p>
      </dsp:txBody>
      <dsp:txXfrm>
        <a:off x="553802" y="1446164"/>
        <a:ext cx="3372263" cy="1633633"/>
      </dsp:txXfrm>
    </dsp:sp>
    <dsp:sp modelId="{F8455671-29A2-4BFA-AE3A-E9F162D0B11C}">
      <dsp:nvSpPr>
        <dsp:cNvPr id="0" name=""/>
        <dsp:cNvSpPr/>
      </dsp:nvSpPr>
      <dsp:spPr>
        <a:xfrm>
          <a:off x="4215158" y="1357788"/>
          <a:ext cx="3549015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461694"/>
                <a:satOff val="30780"/>
                <a:lumOff val="40185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u="sng" kern="1200" dirty="0" smtClean="0"/>
            <a:t>Решение:</a:t>
          </a:r>
          <a:r>
            <a:rPr lang="ru-RU" sz="2100" kern="1200" dirty="0" smtClean="0"/>
            <a:t> Стимулирование ученика, развитие его интереса к предмету</a:t>
          </a:r>
          <a:endParaRPr lang="ru-RU" sz="2100" kern="1200" dirty="0"/>
        </a:p>
      </dsp:txBody>
      <dsp:txXfrm>
        <a:off x="4303534" y="1446164"/>
        <a:ext cx="3372263" cy="163363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91045-CA48-40C9-B15B-25BE5155B9BC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6E7E721-09F6-469F-89CE-826E23515ED1}">
      <dsp:nvSpPr>
        <dsp:cNvPr id="0" name=""/>
        <dsp:cNvSpPr/>
      </dsp:nvSpPr>
      <dsp:spPr>
        <a:xfrm>
          <a:off x="100" y="1357788"/>
          <a:ext cx="4014341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4. Пропуски по болезни</a:t>
          </a:r>
          <a:endParaRPr lang="ru-RU" sz="3200" kern="1200" dirty="0"/>
        </a:p>
      </dsp:txBody>
      <dsp:txXfrm>
        <a:off x="88476" y="1446164"/>
        <a:ext cx="3837589" cy="1633633"/>
      </dsp:txXfrm>
    </dsp:sp>
    <dsp:sp modelId="{C9B9CF8B-1DFC-40E9-BBCD-66C222A99025}">
      <dsp:nvSpPr>
        <dsp:cNvPr id="0" name=""/>
        <dsp:cNvSpPr/>
      </dsp:nvSpPr>
      <dsp:spPr>
        <a:xfrm>
          <a:off x="4215158" y="1357788"/>
          <a:ext cx="4014341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461694"/>
                <a:satOff val="30780"/>
                <a:lumOff val="40185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u="sng" kern="1200" dirty="0" smtClean="0"/>
            <a:t>Решение:</a:t>
          </a:r>
          <a:r>
            <a:rPr lang="ru-RU" sz="3200" kern="1200" dirty="0" smtClean="0"/>
            <a:t> работа по индивидуальному плану</a:t>
          </a:r>
          <a:endParaRPr lang="ru-RU" sz="3200" kern="1200" dirty="0"/>
        </a:p>
      </dsp:txBody>
      <dsp:txXfrm>
        <a:off x="4303534" y="1446164"/>
        <a:ext cx="3837589" cy="163363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91045-CA48-40C9-B15B-25BE5155B9BC}">
      <dsp:nvSpPr>
        <dsp:cNvPr id="0" name=""/>
        <dsp:cNvSpPr/>
      </dsp:nvSpPr>
      <dsp:spPr>
        <a:xfrm>
          <a:off x="617219" y="0"/>
          <a:ext cx="6995160" cy="4525963"/>
        </a:xfrm>
        <a:prstGeom prst="rightArrow">
          <a:avLst/>
        </a:prstGeom>
        <a:solidFill>
          <a:schemeClr val="accent6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F02AF7B-34DB-4CE0-94A8-721B27FF3DBA}">
      <dsp:nvSpPr>
        <dsp:cNvPr id="0" name=""/>
        <dsp:cNvSpPr/>
      </dsp:nvSpPr>
      <dsp:spPr>
        <a:xfrm>
          <a:off x="100" y="1357788"/>
          <a:ext cx="4014341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5. Недисциплинированность учеников</a:t>
          </a:r>
          <a:endParaRPr lang="ru-RU" sz="2500" kern="1200" dirty="0"/>
        </a:p>
      </dsp:txBody>
      <dsp:txXfrm>
        <a:off x="88476" y="1446164"/>
        <a:ext cx="3837589" cy="1633633"/>
      </dsp:txXfrm>
    </dsp:sp>
    <dsp:sp modelId="{CAD38A9B-5A74-4617-8787-41944269A56B}">
      <dsp:nvSpPr>
        <dsp:cNvPr id="0" name=""/>
        <dsp:cNvSpPr/>
      </dsp:nvSpPr>
      <dsp:spPr>
        <a:xfrm>
          <a:off x="4215158" y="1357788"/>
          <a:ext cx="4014341" cy="1810385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461694"/>
                <a:satOff val="30780"/>
                <a:lumOff val="40185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461694"/>
                <a:satOff val="30780"/>
                <a:lumOff val="40185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461694"/>
                <a:satOff val="30780"/>
                <a:lumOff val="4018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u="sng" kern="1200" dirty="0" smtClean="0"/>
            <a:t>Решение:</a:t>
          </a:r>
          <a:r>
            <a:rPr lang="ru-RU" sz="2500" kern="1200" dirty="0" smtClean="0"/>
            <a:t> воспитание заинтересованности предметом в урочное и внеурочное время</a:t>
          </a:r>
          <a:endParaRPr lang="ru-RU" sz="2500" kern="1200" dirty="0"/>
        </a:p>
      </dsp:txBody>
      <dsp:txXfrm>
        <a:off x="4303534" y="1446164"/>
        <a:ext cx="3837589" cy="163363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45769C-CCA5-479B-984F-87C76DE85547}">
      <dsp:nvSpPr>
        <dsp:cNvPr id="0" name=""/>
        <dsp:cNvSpPr/>
      </dsp:nvSpPr>
      <dsp:spPr>
        <a:xfrm>
          <a:off x="0" y="1183"/>
          <a:ext cx="8229600" cy="1072579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Несовершенство учебного процесса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2359" y="53542"/>
        <a:ext cx="8124882" cy="967861"/>
      </dsp:txXfrm>
    </dsp:sp>
    <dsp:sp modelId="{456CE96E-7454-4523-8D3C-8D5D323B396A}">
      <dsp:nvSpPr>
        <dsp:cNvPr id="0" name=""/>
        <dsp:cNvSpPr/>
      </dsp:nvSpPr>
      <dsp:spPr>
        <a:xfrm>
          <a:off x="0" y="1151522"/>
          <a:ext cx="8229600" cy="1072579"/>
        </a:xfrm>
        <a:prstGeom prst="roundRect">
          <a:avLst/>
        </a:prstGeom>
        <a:solidFill>
          <a:schemeClr val="accent6">
            <a:shade val="80000"/>
            <a:hueOff val="-127231"/>
            <a:satOff val="5670"/>
            <a:lumOff val="79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Отсутствие у школьников способностей к данному предмету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2359" y="1203881"/>
        <a:ext cx="8124882" cy="967861"/>
      </dsp:txXfrm>
    </dsp:sp>
    <dsp:sp modelId="{1DBEB310-BCF5-4F32-9129-15D42EB51EB0}">
      <dsp:nvSpPr>
        <dsp:cNvPr id="0" name=""/>
        <dsp:cNvSpPr/>
      </dsp:nvSpPr>
      <dsp:spPr>
        <a:xfrm>
          <a:off x="0" y="2301861"/>
          <a:ext cx="8229600" cy="1072579"/>
        </a:xfrm>
        <a:prstGeom prst="roundRect">
          <a:avLst/>
        </a:prstGeom>
        <a:solidFill>
          <a:schemeClr val="accent6">
            <a:shade val="80000"/>
            <a:hueOff val="-254461"/>
            <a:satOff val="11339"/>
            <a:lumOff val="158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Неблагополучная семья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2359" y="2354220"/>
        <a:ext cx="8124882" cy="967861"/>
      </dsp:txXfrm>
    </dsp:sp>
    <dsp:sp modelId="{A550072A-5947-4C82-BCB7-202EF167BF33}">
      <dsp:nvSpPr>
        <dsp:cNvPr id="0" name=""/>
        <dsp:cNvSpPr/>
      </dsp:nvSpPr>
      <dsp:spPr>
        <a:xfrm>
          <a:off x="0" y="3452200"/>
          <a:ext cx="8229600" cy="1072579"/>
        </a:xfrm>
        <a:prstGeom prst="roundRect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1"/>
              </a:solidFill>
            </a:rPr>
            <a:t>Проблема « улицы»(отсутствие контроля со стороны родителей)</a:t>
          </a:r>
          <a:endParaRPr lang="ru-RU" sz="2700" kern="1200" dirty="0">
            <a:solidFill>
              <a:schemeClr val="tx1"/>
            </a:solidFill>
          </a:endParaRPr>
        </a:p>
      </dsp:txBody>
      <dsp:txXfrm>
        <a:off x="52359" y="3504559"/>
        <a:ext cx="8124882" cy="96786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AEFAF6-CBFA-4967-9950-514222A5E055}">
      <dsp:nvSpPr>
        <dsp:cNvPr id="0" name=""/>
        <dsp:cNvSpPr/>
      </dsp:nvSpPr>
      <dsp:spPr>
        <a:xfrm rot="10800000">
          <a:off x="1692784" y="1710"/>
          <a:ext cx="5472684" cy="1257304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220980" rIns="412496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800" kern="1200" dirty="0" smtClean="0">
              <a:solidFill>
                <a:schemeClr val="tx1"/>
              </a:solidFill>
            </a:rPr>
            <a:t>I </a:t>
          </a:r>
          <a:r>
            <a:rPr lang="ru-RU" sz="5800" kern="1200" dirty="0" smtClean="0">
              <a:solidFill>
                <a:schemeClr val="tx1"/>
              </a:solidFill>
            </a:rPr>
            <a:t>тип</a:t>
          </a:r>
          <a:endParaRPr lang="ru-RU" sz="5800" kern="1200" dirty="0">
            <a:solidFill>
              <a:schemeClr val="tx1"/>
            </a:solidFill>
          </a:endParaRPr>
        </a:p>
      </dsp:txBody>
      <dsp:txXfrm rot="10800000">
        <a:off x="2007110" y="1710"/>
        <a:ext cx="5158358" cy="1257304"/>
      </dsp:txXfrm>
    </dsp:sp>
    <dsp:sp modelId="{2FFF3224-8960-4635-AE46-7A943033C3BA}">
      <dsp:nvSpPr>
        <dsp:cNvPr id="0" name=""/>
        <dsp:cNvSpPr/>
      </dsp:nvSpPr>
      <dsp:spPr>
        <a:xfrm>
          <a:off x="1064131" y="1710"/>
          <a:ext cx="1257304" cy="1257304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E97887-B446-4997-A7B1-35984C72151B}">
      <dsp:nvSpPr>
        <dsp:cNvPr id="0" name=""/>
        <dsp:cNvSpPr/>
      </dsp:nvSpPr>
      <dsp:spPr>
        <a:xfrm rot="10800000">
          <a:off x="1692784" y="1634329"/>
          <a:ext cx="5472684" cy="1257304"/>
        </a:xfrm>
        <a:prstGeom prst="homePlat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220980" rIns="412496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800" kern="1200" dirty="0" smtClean="0">
              <a:solidFill>
                <a:schemeClr val="tx1"/>
              </a:solidFill>
            </a:rPr>
            <a:t>II</a:t>
          </a:r>
          <a:r>
            <a:rPr lang="ru-RU" sz="5800" kern="1200" dirty="0" smtClean="0">
              <a:solidFill>
                <a:schemeClr val="tx1"/>
              </a:solidFill>
            </a:rPr>
            <a:t> тип</a:t>
          </a:r>
          <a:endParaRPr lang="ru-RU" sz="5800" kern="1200" dirty="0">
            <a:solidFill>
              <a:schemeClr val="tx1"/>
            </a:solidFill>
          </a:endParaRPr>
        </a:p>
      </dsp:txBody>
      <dsp:txXfrm rot="10800000">
        <a:off x="2007110" y="1634329"/>
        <a:ext cx="5158358" cy="1257304"/>
      </dsp:txXfrm>
    </dsp:sp>
    <dsp:sp modelId="{E8C68B13-D0BA-469B-8430-50894A3659A9}">
      <dsp:nvSpPr>
        <dsp:cNvPr id="0" name=""/>
        <dsp:cNvSpPr/>
      </dsp:nvSpPr>
      <dsp:spPr>
        <a:xfrm>
          <a:off x="1064131" y="1634329"/>
          <a:ext cx="1257304" cy="1257304"/>
        </a:xfrm>
        <a:prstGeom prst="ellipse">
          <a:avLst/>
        </a:prstGeom>
        <a:solidFill>
          <a:schemeClr val="accent2">
            <a:tint val="50000"/>
            <a:hueOff val="2501437"/>
            <a:satOff val="-2237"/>
            <a:lumOff val="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2DBC1E-3994-420C-A5F8-D7C21A49B7FF}">
      <dsp:nvSpPr>
        <dsp:cNvPr id="0" name=""/>
        <dsp:cNvSpPr/>
      </dsp:nvSpPr>
      <dsp:spPr>
        <a:xfrm rot="10800000">
          <a:off x="1692784" y="3266948"/>
          <a:ext cx="5472684" cy="1257304"/>
        </a:xfrm>
        <a:prstGeom prst="homePlat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220980" rIns="412496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800" kern="1200" dirty="0" smtClean="0">
              <a:solidFill>
                <a:schemeClr val="tx1"/>
              </a:solidFill>
            </a:rPr>
            <a:t>III</a:t>
          </a:r>
          <a:r>
            <a:rPr lang="ru-RU" sz="5800" kern="1200" dirty="0" smtClean="0">
              <a:solidFill>
                <a:schemeClr val="tx1"/>
              </a:solidFill>
            </a:rPr>
            <a:t> тип</a:t>
          </a:r>
          <a:endParaRPr lang="ru-RU" sz="5800" kern="1200" dirty="0">
            <a:solidFill>
              <a:schemeClr val="tx1"/>
            </a:solidFill>
          </a:endParaRPr>
        </a:p>
      </dsp:txBody>
      <dsp:txXfrm rot="10800000">
        <a:off x="2007110" y="3266948"/>
        <a:ext cx="5158358" cy="1257304"/>
      </dsp:txXfrm>
    </dsp:sp>
    <dsp:sp modelId="{AA0CE21D-EAA9-44D4-BED4-A606495175A0}">
      <dsp:nvSpPr>
        <dsp:cNvPr id="0" name=""/>
        <dsp:cNvSpPr/>
      </dsp:nvSpPr>
      <dsp:spPr>
        <a:xfrm>
          <a:off x="1064131" y="3266948"/>
          <a:ext cx="1257304" cy="1257304"/>
        </a:xfrm>
        <a:prstGeom prst="ellipse">
          <a:avLst/>
        </a:prstGeom>
        <a:solidFill>
          <a:schemeClr val="accent2">
            <a:tint val="50000"/>
            <a:hueOff val="5002875"/>
            <a:satOff val="-4473"/>
            <a:lumOff val="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225180-E3C4-4B33-89F7-82F07633D098}">
      <dsp:nvSpPr>
        <dsp:cNvPr id="0" name=""/>
        <dsp:cNvSpPr/>
      </dsp:nvSpPr>
      <dsp:spPr>
        <a:xfrm>
          <a:off x="1004" y="244624"/>
          <a:ext cx="3917900" cy="403671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Подтип 1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Относятся учащиеся, стремящиеся компенсировать неуспех в </a:t>
          </a:r>
          <a:r>
            <a:rPr lang="ru-RU" sz="2400" u="sng" kern="1200" dirty="0" smtClean="0">
              <a:solidFill>
                <a:schemeClr val="tx1"/>
              </a:solidFill>
            </a:rPr>
            <a:t>учебной работе с помощью какой – либо практической деятельности</a:t>
          </a:r>
          <a:r>
            <a:rPr lang="ru-RU" sz="2400" kern="1200" dirty="0" smtClean="0">
              <a:solidFill>
                <a:schemeClr val="tx1"/>
              </a:solidFill>
            </a:rPr>
            <a:t>. Характерна направленность на определенный вид деятельности в будущем. 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004" y="244624"/>
        <a:ext cx="3917900" cy="4036714"/>
      </dsp:txXfrm>
    </dsp:sp>
    <dsp:sp modelId="{5E45CC50-B005-4462-BE5F-96613E2C2D97}">
      <dsp:nvSpPr>
        <dsp:cNvPr id="0" name=""/>
        <dsp:cNvSpPr/>
      </dsp:nvSpPr>
      <dsp:spPr>
        <a:xfrm>
          <a:off x="4310695" y="244624"/>
          <a:ext cx="3917900" cy="403671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Подтип 2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Относятся учащиеся, для которых характерно </a:t>
          </a:r>
          <a:r>
            <a:rPr lang="ru-RU" sz="2600" u="sng" kern="1200" dirty="0" smtClean="0">
              <a:solidFill>
                <a:schemeClr val="tx1"/>
              </a:solidFill>
            </a:rPr>
            <a:t>избегать всякие трудности в учебной работе.</a:t>
          </a:r>
          <a:r>
            <a:rPr lang="ru-RU" sz="2600" kern="1200" dirty="0" smtClean="0">
              <a:solidFill>
                <a:schemeClr val="tx1"/>
              </a:solidFill>
            </a:rPr>
            <a:t> Пытаясь добиться успехов в учебе, они прибегают к списыванию, подсказкам и т.д. 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4310695" y="244624"/>
        <a:ext cx="3917900" cy="4036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1"/>
            <a:ext cx="9144000" cy="68518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72"/>
            <a:ext cx="9143999" cy="68522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20.05.2019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8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764704"/>
            <a:ext cx="8496944" cy="1470025"/>
          </a:xfrm>
        </p:spPr>
        <p:txBody>
          <a:bodyPr>
            <a:noAutofit/>
          </a:bodyPr>
          <a:lstStyle/>
          <a:p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Классификация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причин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возникновения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трудностей в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обучении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методы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их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психологической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диагностики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4989075"/>
            <a:ext cx="33334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Бакунина О.Ю., </a:t>
            </a:r>
          </a:p>
          <a:p>
            <a:r>
              <a:rPr lang="ru-RU" sz="2400" dirty="0" smtClean="0"/>
              <a:t>педагог – психолог </a:t>
            </a:r>
          </a:p>
          <a:p>
            <a:r>
              <a:rPr lang="ru-RU" sz="2400" dirty="0" smtClean="0"/>
              <a:t>МБОУ «Донская школа»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З.И. </a:t>
            </a:r>
            <a:r>
              <a:rPr lang="ru-RU" dirty="0" err="1" smtClean="0"/>
              <a:t>Колмыкова</a:t>
            </a:r>
            <a:r>
              <a:rPr lang="ru-RU" dirty="0" smtClean="0"/>
              <a:t> выделила три типа неуспевающих: </a:t>
            </a:r>
            <a:r>
              <a:rPr lang="ru-RU" dirty="0" smtClean="0">
                <a:solidFill>
                  <a:schemeClr val="accent2"/>
                </a:solidFill>
              </a:rPr>
              <a:t/>
            </a:r>
            <a:br>
              <a:rPr lang="ru-RU" dirty="0" smtClean="0">
                <a:solidFill>
                  <a:schemeClr val="accent2"/>
                </a:solidFill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776217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I</a:t>
            </a:r>
            <a:r>
              <a:rPr lang="ru-RU" sz="4000" b="1" dirty="0" smtClean="0">
                <a:solidFill>
                  <a:srgbClr val="FF0000"/>
                </a:solidFill>
              </a:rPr>
              <a:t> тип </a:t>
            </a:r>
            <a:r>
              <a:rPr lang="ru-RU" sz="3600" dirty="0" smtClean="0"/>
              <a:t>- </a:t>
            </a:r>
            <a:r>
              <a:rPr lang="ru-RU" sz="3600" dirty="0"/>
              <a:t>низкая обучаемость, сочетающаяся с положительным отношением к школе и сохранением позиций </a:t>
            </a:r>
            <a:r>
              <a:rPr lang="ru-RU" sz="3600" dirty="0" smtClean="0"/>
              <a:t>школьника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1718926"/>
              </p:ext>
            </p:extLst>
          </p:nvPr>
        </p:nvGraphicFramePr>
        <p:xfrm>
          <a:off x="467544" y="198884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II</a:t>
            </a:r>
            <a:r>
              <a:rPr lang="ru-RU" sz="3600" b="1" dirty="0" smtClean="0">
                <a:solidFill>
                  <a:srgbClr val="FF0000"/>
                </a:solidFill>
              </a:rPr>
              <a:t> тип</a:t>
            </a:r>
            <a:r>
              <a:rPr lang="ru-RU" sz="3600" dirty="0" smtClean="0"/>
              <a:t>- </a:t>
            </a:r>
            <a:r>
              <a:rPr lang="ru-RU" sz="3600" dirty="0"/>
              <a:t>высокое качество мыслительной деятельности, сочетающееся с отрицательным отношением к школе при частичной или даже полной утрате позиций школьника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434994"/>
              </p:ext>
            </p:extLst>
          </p:nvPr>
        </p:nvGraphicFramePr>
        <p:xfrm>
          <a:off x="467544" y="230192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836712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III</a:t>
            </a:r>
            <a:r>
              <a:rPr lang="ru-RU" sz="3600" b="1" dirty="0" smtClean="0">
                <a:solidFill>
                  <a:srgbClr val="FF0000"/>
                </a:solidFill>
              </a:rPr>
              <a:t> тип </a:t>
            </a:r>
            <a:r>
              <a:rPr lang="ru-RU" sz="3600" dirty="0" smtClean="0"/>
              <a:t>- </a:t>
            </a:r>
            <a:r>
              <a:rPr lang="ru-RU" sz="3600" dirty="0"/>
              <a:t>низкая обучаемость, сочетающаяся с отрицательным отношением к школе и учению при частичной или полной утрате позиций школьника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4860475"/>
              </p:ext>
            </p:extLst>
          </p:nvPr>
        </p:nvGraphicFramePr>
        <p:xfrm>
          <a:off x="421196" y="203011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люс 5"/>
          <p:cNvSpPr/>
          <p:nvPr/>
        </p:nvSpPr>
        <p:spPr>
          <a:xfrm>
            <a:off x="4139952" y="3429000"/>
            <a:ext cx="792088" cy="864096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Возрастные особенности, которые могут влиять на успеваемость: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Младшие школьники:</a:t>
            </a:r>
          </a:p>
          <a:p>
            <a:r>
              <a:rPr lang="ru-RU" dirty="0"/>
              <a:t> готовность или неготовность ребенка к школе; </a:t>
            </a:r>
          </a:p>
          <a:p>
            <a:r>
              <a:rPr lang="ru-RU" dirty="0"/>
              <a:t> особенности внимания;</a:t>
            </a:r>
          </a:p>
          <a:p>
            <a:r>
              <a:rPr lang="ru-RU" dirty="0"/>
              <a:t> преобладание практического мышления;</a:t>
            </a:r>
          </a:p>
          <a:p>
            <a:r>
              <a:rPr lang="ru-RU" dirty="0"/>
              <a:t> наличие познавательных интересов (или их отсутствие);</a:t>
            </a:r>
          </a:p>
          <a:p>
            <a:r>
              <a:rPr lang="ru-RU" dirty="0"/>
              <a:t> мотивация достижения успеха;</a:t>
            </a:r>
          </a:p>
          <a:p>
            <a:r>
              <a:rPr lang="ru-RU" dirty="0"/>
              <a:t> ведущий вид деятельности — учеба или еще игра.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608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Возрастные особенности, которые могут влиять на успеваемость: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800" b="1" dirty="0">
                <a:solidFill>
                  <a:srgbClr val="FF0000"/>
                </a:solidFill>
              </a:rPr>
              <a:t>Подростки:</a:t>
            </a:r>
          </a:p>
          <a:p>
            <a:r>
              <a:rPr lang="ru-RU" dirty="0"/>
              <a:t>снижение интереса к учебе и преобладание общения со сверстниками как мотива посещения школы;</a:t>
            </a:r>
          </a:p>
          <a:p>
            <a:r>
              <a:rPr lang="ru-RU" dirty="0"/>
              <a:t> развитие мышления, прежде всего логического, абстрактного;</a:t>
            </a:r>
          </a:p>
          <a:p>
            <a:r>
              <a:rPr lang="ru-RU" dirty="0"/>
              <a:t> развитие (или отсутствие) </a:t>
            </a:r>
            <a:r>
              <a:rPr lang="ru-RU" dirty="0" err="1"/>
              <a:t>общеучебных</a:t>
            </a:r>
            <a:r>
              <a:rPr lang="ru-RU" dirty="0"/>
              <a:t> умений;</a:t>
            </a:r>
          </a:p>
          <a:p>
            <a:r>
              <a:rPr lang="ru-RU" dirty="0"/>
              <a:t> чувство взрослости;</a:t>
            </a:r>
          </a:p>
          <a:p>
            <a:r>
              <a:rPr lang="ru-RU" dirty="0"/>
              <a:t> развитие самосознания;</a:t>
            </a:r>
          </a:p>
          <a:p>
            <a:r>
              <a:rPr lang="ru-RU" dirty="0"/>
              <a:t> равнение на сверстника;</a:t>
            </a:r>
          </a:p>
          <a:p>
            <a:r>
              <a:rPr lang="ru-RU" dirty="0"/>
              <a:t> интерес к противоположному полу;</a:t>
            </a:r>
          </a:p>
          <a:p>
            <a:r>
              <a:rPr lang="ru-RU" dirty="0"/>
              <a:t> стремление занять свое место в группе, быть принятым и признанным;</a:t>
            </a:r>
          </a:p>
          <a:p>
            <a:r>
              <a:rPr lang="ru-RU" dirty="0"/>
              <a:t> половое созревание и, как следствие, повышенная эмоциональность, ранимость;</a:t>
            </a:r>
          </a:p>
          <a:p>
            <a:r>
              <a:rPr lang="ru-RU" dirty="0"/>
              <a:t> интерес к своей внешности;</a:t>
            </a:r>
          </a:p>
          <a:p>
            <a:r>
              <a:rPr lang="ru-RU" dirty="0"/>
              <a:t> эгоцентризм.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5231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Возрастные особенности, которые могут влиять на успеваемость: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4500" b="1" dirty="0">
                <a:solidFill>
                  <a:srgbClr val="FF0000"/>
                </a:solidFill>
              </a:rPr>
              <a:t>Старшеклассники:</a:t>
            </a:r>
          </a:p>
          <a:p>
            <a:r>
              <a:rPr lang="ru-RU" dirty="0"/>
              <a:t>направленность на будущую профессию, обучение в вузе;,</a:t>
            </a:r>
          </a:p>
          <a:p>
            <a:r>
              <a:rPr lang="ru-RU" dirty="0"/>
              <a:t> мотивация самоутверждения, саморазвития;</a:t>
            </a:r>
          </a:p>
          <a:p>
            <a:r>
              <a:rPr lang="ru-RU" dirty="0"/>
              <a:t> отношение к учебе как средству достижения будущих целей;</a:t>
            </a:r>
          </a:p>
          <a:p>
            <a:r>
              <a:rPr lang="ru-RU" dirty="0"/>
              <a:t> философствование, когнитивная </a:t>
            </a:r>
            <a:r>
              <a:rPr lang="ru-RU" dirty="0" err="1"/>
              <a:t>демонстративность</a:t>
            </a:r>
            <a:r>
              <a:rPr lang="ru-RU" dirty="0"/>
              <a:t>;</a:t>
            </a:r>
          </a:p>
          <a:p>
            <a:r>
              <a:rPr lang="ru-RU" dirty="0"/>
              <a:t> поиск смысла жизни;</a:t>
            </a:r>
          </a:p>
          <a:p>
            <a:r>
              <a:rPr lang="ru-RU" dirty="0"/>
              <a:t> </a:t>
            </a:r>
            <a:r>
              <a:rPr lang="ru-RU" dirty="0" err="1"/>
              <a:t>полоролевая</a:t>
            </a:r>
            <a:r>
              <a:rPr lang="ru-RU" dirty="0"/>
              <a:t> идентификация;</a:t>
            </a:r>
          </a:p>
          <a:p>
            <a:r>
              <a:rPr lang="ru-RU" dirty="0"/>
              <a:t> становление образа «Я»;</a:t>
            </a:r>
          </a:p>
          <a:p>
            <a:r>
              <a:rPr lang="ru-RU" dirty="0"/>
              <a:t> самопознание;</a:t>
            </a:r>
          </a:p>
          <a:p>
            <a:r>
              <a:rPr lang="ru-RU" dirty="0"/>
              <a:t> максимализм, негативизм, релятивизм;</a:t>
            </a:r>
          </a:p>
          <a:p>
            <a:r>
              <a:rPr lang="ru-RU" dirty="0"/>
              <a:t> становление чувства индивидуальности;</a:t>
            </a:r>
          </a:p>
          <a:p>
            <a:r>
              <a:rPr lang="ru-RU" dirty="0"/>
              <a:t> самостоятельность;</a:t>
            </a:r>
          </a:p>
          <a:p>
            <a:r>
              <a:rPr lang="ru-RU" dirty="0"/>
              <a:t> усиление чувства взрослости;</a:t>
            </a:r>
          </a:p>
          <a:p>
            <a:r>
              <a:rPr lang="ru-RU" dirty="0"/>
              <a:t> развитие творческих способностей.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823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ВАЖНО!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Все эти и многие другие возрастные особенности проявляются у большинства школьников, однако </a:t>
            </a:r>
          </a:p>
          <a:p>
            <a:pPr algn="ctr"/>
            <a:r>
              <a:rPr lang="ru-RU" dirty="0"/>
              <a:t>неуспевающие I типа часто отстают в развитии когнитивных особенностей</a:t>
            </a:r>
          </a:p>
          <a:p>
            <a:pPr algn="ctr"/>
            <a:r>
              <a:rPr lang="ru-RU" dirty="0"/>
              <a:t>неуспевающие II типа 2-го подтипа —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в </a:t>
            </a:r>
            <a:r>
              <a:rPr lang="ru-RU" dirty="0"/>
              <a:t>развитии личностных особенностей</a:t>
            </a:r>
          </a:p>
          <a:p>
            <a:pPr algn="ctr"/>
            <a:r>
              <a:rPr lang="ru-RU" dirty="0"/>
              <a:t>неуспевающие III типа отстают не только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в </a:t>
            </a:r>
            <a:r>
              <a:rPr lang="ru-RU" dirty="0"/>
              <a:t>учебе, но часто и в возрастном плане от своих сверстников.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2520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Дети с ЗПР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8863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Дети </a:t>
            </a:r>
            <a:r>
              <a:rPr lang="ru-RU" dirty="0"/>
              <a:t>с задержкой психического развития — категория неоднородная.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</a:t>
            </a:r>
            <a:r>
              <a:rPr lang="ru-RU" dirty="0"/>
              <a:t>. С. Лебединская (1925—1993) выделяла следующие формы задержки развития.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b="1" dirty="0"/>
              <a:t>Конституционального происхождения </a:t>
            </a:r>
            <a:r>
              <a:rPr lang="ru-RU" i="1" dirty="0"/>
              <a:t>(психический и психофизический инфантилизм, главным признаком которых служит эмоционально-волевая незрелость).</a:t>
            </a:r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b="1" dirty="0"/>
              <a:t>Соматогенного происхождения </a:t>
            </a:r>
            <a:r>
              <a:rPr lang="ru-RU" i="1" dirty="0"/>
              <a:t>(при тяжелых хронических заболеваниях, связанных со стойкой астенией).</a:t>
            </a:r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b="1" dirty="0"/>
              <a:t>Психогенного происхождения </a:t>
            </a:r>
            <a:r>
              <a:rPr lang="ru-RU" i="1" dirty="0"/>
              <a:t>(при крайне неблагоприятных стилях семейного воспитания — </a:t>
            </a:r>
            <a:r>
              <a:rPr lang="ru-RU" i="1" dirty="0" err="1"/>
              <a:t>гипоопеке</a:t>
            </a:r>
            <a:r>
              <a:rPr lang="ru-RU" i="1" dirty="0"/>
              <a:t>, безнадзорности, вызывающей аномальное развитие личности по типу неустойчивости, жестоком обращении с детьми, что обусловливает аномальное развитие личности по невротическому типу, и </a:t>
            </a:r>
            <a:r>
              <a:rPr lang="ru-RU" i="1" dirty="0" err="1"/>
              <a:t>гииеропеке</a:t>
            </a:r>
            <a:r>
              <a:rPr lang="ru-RU" i="1" dirty="0"/>
              <a:t>, порождающей аномальное развитие личности по типу кумира семьи).</a:t>
            </a:r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/>
              <a:t>. </a:t>
            </a:r>
            <a:r>
              <a:rPr lang="ru-RU" b="1" dirty="0"/>
              <a:t>Церебрально-органического происхождения </a:t>
            </a:r>
            <a:r>
              <a:rPr lang="ru-RU" i="1" dirty="0"/>
              <a:t>(что в последнее время связывают с минимальной мозговой дисфункцией, основным признаком становятся нарушения познавательной сферы</a:t>
            </a:r>
            <a:r>
              <a:rPr lang="ru-RU" i="1" dirty="0" smtClean="0"/>
              <a:t>).</a:t>
            </a:r>
            <a:endParaRPr lang="ru-RU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0474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Понятие неуспеваемости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Неуспеваемость</a:t>
            </a:r>
            <a:r>
              <a:rPr lang="ru-RU" dirty="0"/>
              <a:t> – отставание в учении, при котором школьник не овладевает на удовлетворительном уровне за отведенное время знаниями, предусмотренными учебной программой </a:t>
            </a:r>
            <a:endParaRPr lang="ru-RU" dirty="0" smtClean="0"/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Отставание </a:t>
            </a:r>
            <a:r>
              <a:rPr lang="ru-RU" dirty="0"/>
              <a:t>– это невыполнение требований, которое имеет место на одном из промежуточных этапов того отрезка учебного процесса, который служит временной рамкой для определения успеваемости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2107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/>
              <a:t>Причины неуспеваемости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2257671"/>
              </p:ext>
            </p:extLst>
          </p:nvPr>
        </p:nvGraphicFramePr>
        <p:xfrm>
          <a:off x="395536" y="9807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365104"/>
            <a:ext cx="3744416" cy="2634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278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8856" y="298850"/>
            <a:ext cx="689514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Внутренние причины неуспеваемости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619545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9" name="Picture 5" descr="ÐÐ°ÑÑÐ¸Ð½ÐºÐ¸ Ð¿Ð¾ Ð·Ð°Ð¿ÑÐ¾ÑÑ Ð½ÐµÐ´Ð¾ÑÑÐ°ÑÐ¾ÑÐ½Ð¾Ðµ ÑÐ°Ð·Ð²Ð¸ÑÐ¸Ðµ Ð¼ÑÑÐ»ÐµÐ½Ð¸Ñ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" y="-2429"/>
            <a:ext cx="3224289" cy="267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433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239951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ÐÐ°ÑÑÐ¸Ð½ÐºÐ¸ Ð¿Ð¾ Ð·Ð°Ð¿ÑÐ¾ÑÑ ÑÑÐµÐ±Ð° ÑÑÑÐ´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3923928" cy="223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039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00466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394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119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287484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ÐÐ°ÑÑÐ¸Ð½ÐºÐ¸ Ð¿Ð¾ Ð·Ð°Ð¿ÑÐ¾ÑÑ ÑÐµÐ±ÐµÐ½Ð¾Ðº Ð±Ð¾Ð»ÐµÐµÑ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4359"/>
            <a:ext cx="3696345" cy="246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885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707470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ÐÐ°ÑÑÐ¸Ð½ÐºÐ¸ Ð¿Ð¾ Ð·Ð°Ð¿ÑÐ¾ÑÑ Ð½ÐµÐ´Ð¸ÑÑÐ¸Ð¿Ð»Ð¸Ð½Ð¸ÑÐ¾Ð²Ð°Ð½Ð½Ð¾ÑÑÑ ÑÑÐ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300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Внешние причины неуспеваемости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955590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17853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862</Words>
  <Application>Microsoft Office PowerPoint</Application>
  <PresentationFormat>Экран (4:3)</PresentationFormat>
  <Paragraphs>97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Специальное оформление</vt:lpstr>
      <vt:lpstr>Классификация причин возникновения трудностей в обучении, методы их психологической диагностики</vt:lpstr>
      <vt:lpstr>Понятие неуспеваемости </vt:lpstr>
      <vt:lpstr>Причины неуспеваемости </vt:lpstr>
      <vt:lpstr>Внутренние причины неуспеваемости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Внешние причины неуспеваемости</vt:lpstr>
      <vt:lpstr>З.И. Колмыкова выделила три типа неуспевающих:  </vt:lpstr>
      <vt:lpstr>I тип - низкая обучаемость, сочетающаяся с положительным отношением к школе и сохранением позиций школьника </vt:lpstr>
      <vt:lpstr>II тип- высокое качество мыслительной деятельности, сочетающееся с отрицательным отношением к школе при частичной или даже полной утрате позиций школьника </vt:lpstr>
      <vt:lpstr>III тип - низкая обучаемость, сочетающаяся с отрицательным отношением к школе и учению при частичной или полной утрате позиций школьника  </vt:lpstr>
      <vt:lpstr>Возрастные особенности, которые могут влиять на успеваемость:</vt:lpstr>
      <vt:lpstr>Возрастные особенности, которые могут влиять на успеваемость:</vt:lpstr>
      <vt:lpstr>Возрастные особенности, которые могут влиять на успеваемость:</vt:lpstr>
      <vt:lpstr>ВАЖНО!</vt:lpstr>
      <vt:lpstr>Дети с ЗПР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Admin</cp:lastModifiedBy>
  <cp:revision>46</cp:revision>
  <dcterms:created xsi:type="dcterms:W3CDTF">2009-01-08T12:15:48Z</dcterms:created>
  <dcterms:modified xsi:type="dcterms:W3CDTF">2019-05-20T17:46:12Z</dcterms:modified>
</cp:coreProperties>
</file>